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63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660" autoAdjust="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21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88" d="100"/>
          <a:sy n="88" d="100"/>
        </p:scale>
        <p:origin x="-918" y="-120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9C9ABDA-0DEE-45F1-A94B-66805E52C838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0095D54-9085-4602-BBDD-EE7902AD2EB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0095D54-9085-4602-BBDD-EE7902AD2EB8}" type="slidenum">
              <a:rPr lang="ru-RU" smtClean="0"/>
              <a:pPr/>
              <a:t>2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99852F-276F-4C28-AF7D-C4B476566DBC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233365-09A0-4C23-BA26-FED009F259E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 descr="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1691680" y="1628800"/>
            <a:ext cx="5497852" cy="501675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Тестовая </a:t>
            </a:r>
            <a:r>
              <a:rPr lang="ru-RU" sz="48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работа</a:t>
            </a:r>
          </a:p>
          <a:p>
            <a:pPr algn="ctr"/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окружающему миру</a:t>
            </a:r>
            <a:r>
              <a:rPr lang="ru-RU" sz="4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endParaRPr lang="ru-RU" sz="48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на</a:t>
            </a: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тему:</a:t>
            </a:r>
            <a:r>
              <a:rPr lang="ru-RU" sz="40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 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«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Почва</a:t>
            </a:r>
            <a:r>
              <a:rPr lang="ru-RU" sz="4000" b="1" cap="none" spc="0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»</a:t>
            </a:r>
          </a:p>
          <a:p>
            <a:pPr algn="ctr"/>
            <a:endParaRPr lang="ru-RU" sz="4000" b="1" cap="none" spc="0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16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УМК «Школа России»</a:t>
            </a:r>
          </a:p>
          <a:p>
            <a:pPr algn="ctr"/>
            <a:r>
              <a:rPr lang="ru-RU" sz="36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3 класс.</a:t>
            </a:r>
          </a:p>
          <a:p>
            <a:pPr algn="ctr"/>
            <a:endParaRPr lang="ru-RU" sz="3600" b="1" dirty="0" smtClean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  <a:p>
            <a:pPr algn="ctr"/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Учитель: </a:t>
            </a:r>
            <a:r>
              <a:rPr lang="ru-RU" sz="1600" b="1" i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Якушенко</a:t>
            </a:r>
            <a:r>
              <a:rPr lang="ru-RU" sz="1600" b="1" i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Times New Roman" pitchFamily="18" charset="0"/>
              </a:rPr>
              <a:t> Кристина Николаевна.</a:t>
            </a:r>
          </a:p>
          <a:p>
            <a:pPr algn="ctr"/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2013г.</a:t>
            </a:r>
            <a:endParaRPr lang="ru-RU" sz="20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835696" y="476672"/>
            <a:ext cx="488486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Муниципальное общеобразовательное учреждение </a:t>
            </a:r>
          </a:p>
          <a:p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«</a:t>
            </a:r>
            <a:r>
              <a:rPr lang="ru-RU" sz="1400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Тумская</a:t>
            </a:r>
            <a:r>
              <a:rPr lang="ru-RU" sz="1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средняя общеобразовательная школа №3»</a:t>
            </a:r>
            <a:endParaRPr lang="ru-RU" sz="1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 descr="54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0" y="-82296"/>
            <a:ext cx="9144000" cy="7022592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51520" y="1628800"/>
            <a:ext cx="8560100" cy="2862322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marL="514350" indent="-514350"/>
            <a:r>
              <a:rPr lang="ru-RU" sz="36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1.К </a:t>
            </a:r>
            <a:r>
              <a:rPr lang="ru-RU" sz="36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какой природе можно отнести почву?</a:t>
            </a:r>
          </a:p>
          <a:p>
            <a:pPr marL="514350" indent="-514350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А) к живой;</a:t>
            </a:r>
          </a:p>
          <a:p>
            <a:pPr marL="514350" indent="-514350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Б) к неживой;</a:t>
            </a:r>
          </a:p>
          <a:p>
            <a:pPr marL="514350" indent="-514350"/>
            <a:r>
              <a:rPr lang="ru-RU" sz="3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В) неживая и живая природа в </a:t>
            </a:r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почве</a:t>
            </a:r>
          </a:p>
          <a:p>
            <a:pPr marL="514350" indent="-514350"/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соединяются</a:t>
            </a:r>
            <a:r>
              <a:rPr lang="ru-RU" sz="28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.</a:t>
            </a:r>
            <a:endParaRPr lang="ru-RU" sz="28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82296"/>
            <a:ext cx="9144000" cy="70225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14348" y="857232"/>
            <a:ext cx="8426730" cy="452431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2. Из чего состоит почва?</a:t>
            </a:r>
          </a:p>
          <a:p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А) из микробов, корней растений, различных </a:t>
            </a:r>
          </a:p>
          <a:p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животных, обитающих в почве;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Б) из воздуха, воды, перегноя, песка, глины, 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солей;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В) из воздуха, воды, перегноя, песка, глины,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солей, а также микробов, корней растений </a:t>
            </a:r>
          </a:p>
          <a:p>
            <a:r>
              <a:rPr lang="ru-RU" sz="32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и</a:t>
            </a:r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различных животных, обитающих в почве.</a:t>
            </a:r>
          </a:p>
          <a:p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82296"/>
            <a:ext cx="9144000" cy="70225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8596" y="1285860"/>
            <a:ext cx="8277587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3.Что растения получают из почвы?</a:t>
            </a:r>
          </a:p>
          <a:p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А) перегной, песок, глину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;</a:t>
            </a:r>
          </a:p>
          <a:p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Б) воздух, воду, соли;</a:t>
            </a:r>
          </a:p>
          <a:p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В) остатки растений и животных.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82296"/>
            <a:ext cx="9144000" cy="70225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714348" y="1214422"/>
            <a:ext cx="8383192" cy="255454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4. Что влияет на плодородие почвы?</a:t>
            </a:r>
          </a:p>
          <a:p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А) наличие в почве перегноя;</a:t>
            </a:r>
          </a:p>
          <a:p>
            <a:r>
              <a:rPr lang="ru-RU" sz="4000" b="1" dirty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</a:t>
            </a:r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) наличие в почве воды;</a:t>
            </a:r>
          </a:p>
          <a:p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В) наличие в почве песка и глины.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-82296"/>
            <a:ext cx="9144000" cy="70225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28596" y="857232"/>
            <a:ext cx="846084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32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5. Благодаря чему перегной превращается</a:t>
            </a:r>
          </a:p>
          <a:p>
            <a:r>
              <a:rPr lang="ru-RU" sz="32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соли, необходимые д</a:t>
            </a:r>
            <a:r>
              <a:rPr lang="ru-RU" sz="3200" b="1" u="sng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ля питания растений?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А) благодаря животным, обитающим в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почве;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Б) благодаря воде и воздуху, с</a:t>
            </a:r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одержащимся</a:t>
            </a:r>
          </a:p>
          <a:p>
            <a:r>
              <a:rPr lang="ru-RU" sz="32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почве;</a:t>
            </a:r>
          </a:p>
          <a:p>
            <a:r>
              <a:rPr lang="ru-RU" sz="32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В) благодаря микробам, живущим в почве.</a:t>
            </a:r>
            <a:endParaRPr lang="ru-RU" sz="32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332613" y="1214422"/>
            <a:ext cx="8811387" cy="3170099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r>
              <a:rPr lang="ru-RU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6. Какие живые существа обитают</a:t>
            </a:r>
          </a:p>
          <a:p>
            <a:r>
              <a:rPr lang="ru-RU" sz="4000" b="1" u="sng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 в почве?</a:t>
            </a:r>
          </a:p>
          <a:p>
            <a:pPr marL="514350" indent="-514350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А) 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муравьи</a:t>
            </a:r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, мухи, тараканы;</a:t>
            </a:r>
          </a:p>
          <a:p>
            <a:pPr marL="514350" indent="-514350"/>
            <a:r>
              <a:rPr lang="ru-RU" sz="40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Б) бабочки, жуки, мыши;</a:t>
            </a:r>
          </a:p>
          <a:p>
            <a:pPr marL="514350" indent="-514350"/>
            <a:r>
              <a:rPr lang="ru-RU" sz="40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В) дождевые черви, кроты, медведки.</a:t>
            </a:r>
            <a:endParaRPr lang="ru-RU" sz="40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1500166" y="2928934"/>
          <a:ext cx="6096000" cy="18288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914400"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1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2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3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4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5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6</a:t>
                      </a:r>
                      <a:endParaRPr lang="ru-RU" sz="5400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в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в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б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а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в</a:t>
                      </a:r>
                      <a:endParaRPr lang="ru-RU" sz="5400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sz="5400" dirty="0" smtClean="0"/>
                        <a:t>в</a:t>
                      </a:r>
                      <a:endParaRPr lang="ru-RU" sz="5400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2428860" y="1071546"/>
            <a:ext cx="4469493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solidFill>
                  <a:schemeClr val="accent4">
                    <a:lumMod val="50000"/>
                  </a:schemeClr>
                </a:soli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Проверь себя:</a:t>
            </a:r>
            <a:endParaRPr lang="ru-RU" sz="5400" b="1" cap="none" spc="0" dirty="0">
              <a:ln w="17780" cmpd="sng">
                <a:solidFill>
                  <a:schemeClr val="accent1">
                    <a:tint val="3000"/>
                  </a:schemeClr>
                </a:solidFill>
                <a:prstDash val="solid"/>
                <a:miter lim="800000"/>
              </a:ln>
              <a:solidFill>
                <a:schemeClr val="accent4">
                  <a:lumMod val="50000"/>
                </a:schemeClr>
              </a:soli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02259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4941168"/>
            <a:ext cx="741682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Использованная литература: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1. О.И.Дмитриева «Поурочные разработки по окружающему миру для 3 класса», Москва «ВАКО», 2006г.</a:t>
            </a:r>
            <a:endParaRPr lang="ru-RU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</TotalTime>
  <Words>311</Words>
  <Application>Microsoft Office PowerPoint</Application>
  <PresentationFormat>Экран (4:3)</PresentationFormat>
  <Paragraphs>61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Дом</cp:lastModifiedBy>
  <cp:revision>10</cp:revision>
  <dcterms:created xsi:type="dcterms:W3CDTF">2012-10-20T19:11:16Z</dcterms:created>
  <dcterms:modified xsi:type="dcterms:W3CDTF">2015-02-06T18:44:11Z</dcterms:modified>
</cp:coreProperties>
</file>