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6" r:id="rId4"/>
    <p:sldId id="264" r:id="rId5"/>
    <p:sldId id="265" r:id="rId6"/>
    <p:sldId id="269" r:id="rId7"/>
    <p:sldId id="267" r:id="rId8"/>
    <p:sldId id="270" r:id="rId9"/>
    <p:sldId id="271" r:id="rId10"/>
    <p:sldId id="272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>
        <p:scale>
          <a:sx n="70" d="100"/>
          <a:sy n="70" d="100"/>
        </p:scale>
        <p:origin x="-138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676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637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51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388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974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381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113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77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198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92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035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78643-957B-4ACF-8852-B22A994C2EF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57D27-1820-428D-B887-E7E98E054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094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32656"/>
            <a:ext cx="5256584" cy="2316806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</a:p>
          <a:p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нас защищает»</a:t>
            </a:r>
            <a:endParaRPr lang="ru-RU" b="1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Хижкин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Саша, ученик 3 «А» класса.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http://www.fmcc.ru/photos/_DSC0062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5734882" cy="372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81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2775" y="451133"/>
            <a:ext cx="8135689" cy="35539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разных странах номер телефона, по которому можно было бы вызвать скорую помощь,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различен: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- 03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Украина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103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Латвия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03, 113, 112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911</a:t>
            </a:r>
          </a:p>
          <a:p>
            <a:pPr marL="0" indent="0">
              <a:buNone/>
            </a:pP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AutoShape 4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7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1266" name="Picture 2" descr="https://encrypted-tbn1.gstatic.com/images?q=tbn:ANd9GcSYnJ4BOIl_oh4J2x-j7l9tuZ7jqWvDuCmBnwZbQgvarhUchSl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545" y="3212977"/>
            <a:ext cx="5186935" cy="343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72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221088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 descr="https://encrypted-tbn0.gstatic.com/images?q=tbn:ANd9GcTJNH_BRA5ucIU7hb9AcKqKUvahxluvdvydkTYpMrSI9p5Pmug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5112568" cy="350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33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764704"/>
            <a:ext cx="3528392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Скорая медицинская помощь 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медицинской помощи, оказываемой гражданам при заболеваниях, 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несчастных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случаях, травмах, 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отравлениях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других состояниях, требующих срочного медицинского вмешательства.</a:t>
            </a:r>
            <a:endParaRPr lang="ru-RU" sz="2400" b="1" i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7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https://encrypted-tbn2.gstatic.com/images?q=tbn:ANd9GcRFDCck_FHQtduVP6-WrhViHa0ApGAZbznpLtUFxWBu4KuKdVer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764704"/>
            <a:ext cx="3738317" cy="264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3.gstatic.com/images?q=tbn:ANd9GcRm26Y7CwOfrCfTcJRXjCNB2w7N0_aKa2L1PCek-O4-0-64jB8rD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66" y="3789040"/>
            <a:ext cx="375302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73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004" y="764704"/>
            <a:ext cx="6011188" cy="37444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Российской империи первая станция скорой помощи возникла в 1897 году в Варшаве. Затем примеру Варшавы последовали города Лодзь, Вильно, Киев, Одесса, Рига.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Чуть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станции скорой помощи стали открываться в Харькове, 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Санкт-Петербурге 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Москве.</a:t>
            </a:r>
            <a:endParaRPr lang="ru-RU" sz="2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AutoShape 4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7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4098" name="Picture 2" descr="https://encrypted-tbn3.gstatic.com/images?q=tbn:ANd9GcRrO8neLfX7o9hJ97x2JQyhXRjfcNkdxKYb36ZmjCnkpoLQf3L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79427"/>
            <a:ext cx="4104456" cy="273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2.gstatic.com/images?q=tbn:ANd9GcRLaOr4B6wEygowLIYLiCiHoHy5SN5GUfJ5LEaPurbc4i73Mjymy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38" y="4509120"/>
            <a:ext cx="2654697" cy="210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encrypted-tbn3.gstatic.com/images?q=tbn:ANd9GcT_p6GH2Sewk3ZORuJxECMg-RDaGTenWiuyayXJqPYl6K6Aa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51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70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975" y="4005064"/>
            <a:ext cx="8656514" cy="25202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России оказание скорой медицинской помощи осуществляется станциями скорой медицинской помощи или отделениями при больницах в городах и в сельской местности.</a:t>
            </a: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AutoShape 4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7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5122" name="Picture 2" descr="https://encrypted-tbn3.gstatic.com/images?q=tbn:ANd9GcRaMeRmX0-V3-gNUcSKPv1j9h3XwxDnd3ogtev6FGqdXyKaS5J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2737"/>
            <a:ext cx="5102969" cy="347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40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553886"/>
            <a:ext cx="4176464" cy="55386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Станции скорой медицинской помощи организуются в городах, районных центрах с населением свыше 50 тыс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человек,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самостоятельными лечебно-профилактическими учреждениями или входят в состав городских больниц скорой медицинской помощи на правах структурного подразделения. </a:t>
            </a:r>
            <a:endParaRPr lang="ru-RU" sz="2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AutoShape 4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7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6146" name="Picture 2" descr="https://encrypted-tbn1.gstatic.com/images?q=tbn:ANd9GcRSOXFcZnvSxUX8zWS73uZRthYbnhh-DOYFQNTug_OPjuUsjOnX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65" y="395739"/>
            <a:ext cx="3761155" cy="281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encrypted-tbn0.gstatic.com/images?q=tbn:ANd9GcTzHxUnJeU9YyeATW_SLYzCOndp5lkJ6KlGjtGfenuo_QrWXa6gj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25" y="3429000"/>
            <a:ext cx="382423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91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1696" y="465138"/>
            <a:ext cx="4222394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городах с меньшей численностью населения имеются отделения скорой медицинской помощи при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городских больницах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отдаленных и труднодоступных районах скорая медицинская помощь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 силами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отделений экстренной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медпомощи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областных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AutoShape 4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7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7170" name="Picture 2" descr="https://encrypted-tbn1.gstatic.com/images?q=tbn:ANd9GcSW-7B5GTgdFRPlhLz92lrspSOXd6JGJlwduabzXnBjKyZ9am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33" y="312738"/>
            <a:ext cx="3760611" cy="281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encrypted-tbn0.gstatic.com/images?q=tbn:ANd9GcTXbadBw-p-vYpWXKuHYs73M-D0aInu8SHglPGoHKrB0i54KSE57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284984"/>
            <a:ext cx="400372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96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175" y="620688"/>
            <a:ext cx="7885203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Характерными чертами, принципиально отличающими скорую медицинскую помощь от других видов медицинской помощи, являются: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безотлагательный характер ее предоставления в случаях оказания экстренной медицинской помощи 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отсроченный -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 неотложных состояниях (неотложная медицинская помощь);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безотказный характер ее предоставления;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бесплатный порядок оказания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помощи;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неопределенность в условиях дефицита времени;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выраженная социальная значимость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AutoShape 4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7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194" name="Picture 2" descr="https://encrypted-tbn1.gstatic.com/images?q=tbn:ANd9GcQ9XFS_iFCtgPRrPFADV-Tl0HKfVPaflXq1VDdk37NBs64Lw7_ad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653136"/>
            <a:ext cx="1593381" cy="196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70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5" y="465567"/>
            <a:ext cx="7200800" cy="40435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оказания скорой медицинской помощи: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 медицинской организации (по месту вызова бригады, а также в транспортном средстве при медицинской эвакуации);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амбулаторно (в условиях, не предусматривающих круглосуточного медицинского наблюдения и лечения);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стационарно (в условиях, обеспечивающих круглосуточное наблюдение и лечение).</a:t>
            </a:r>
          </a:p>
        </p:txBody>
      </p:sp>
      <p:sp>
        <p:nvSpPr>
          <p:cNvPr id="2" name="AutoShape 2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AutoShape 4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7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9218" name="Picture 2" descr="https://encrypted-tbn2.gstatic.com/images?q=tbn:ANd9GcSvoIfrWD2qzYxR6QPHowkP-qtedJQgDC3jzFmAXveKhWpwscic3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365104"/>
            <a:ext cx="3245999" cy="210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encrypted-tbn2.gstatic.com/images?q=tbn:ANd9GcSoc5U5iqEceEisfgXbcSRGnL-cBlgWhEvu3xfjtHeCBrjuLhd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65104"/>
            <a:ext cx="215265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40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2775" y="465138"/>
            <a:ext cx="7847659" cy="1451694"/>
          </a:xfrm>
        </p:spPr>
        <p:txBody>
          <a:bodyPr>
            <a:noAutofit/>
          </a:bodyPr>
          <a:lstStyle/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Специализированные бригады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обеспечены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«санитарным автомобилем скорой медицинской помощи класса „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Реанимобиль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“»</a:t>
            </a: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AutoShape 4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7" descr="data:image/jpeg;base64,/9j/4AAQSkZJRgABAQAAAQABAAD/2wCEAAkGBhQSEBUUEhIVFBIUGBYVFBQUFBQVFRQVFBQVFBUUFBQXHCYeFxkjGRQUHy8gIycpLCwsFx4xNTAqNSYrLCkBCQoKDgwOGA8PGiwcHB8sKSkpLCkpKSkpKSkqLCkpKSkpKSwpLSksKSkpKSksLCwpKSksLCkpKSwpKSksLCkpLP/AABEIALABHwMBIgACEQEDEQH/xAAcAAACAwEBAQEAAAAAAAAAAAAFBgMEBwIBAAj/xABBEAABAgUBBQMKBAMIAwEAAAABAAIDBAURITEGEkFRYSJxgQcTMpGhscHR4fAUI0JSosLxM2Jyc4KSstIkU2MV/8QAGQEAAwEBAQAAAAAAAAAAAAAAAgMEAQAF/8QAKBEAAgMAAwACAQMEAwAAAAAAAAECAxESITFBUQQTImEjgbHwMkJx/9oADAMBAAIRAxEAPwDKa2Moa0InWtUMahGFymQi6KwC9y4e/PsupalE7brYFzboLqbZ9v5rTyuf9rSVXmoZ3jw5k/BA2EcS7mj0s9PmiDJy+mB9+pC4bWA5JPsV2DOAeiwX4Yv6yVpwRhNvwOefHx0Xci0siBw9WbLmTgvebnj68dSnGhUG5BcOqTOxIdXW2Da7KueWvAPaF8Y78IQIBOCPG9/fn2rT4tDBZa3gDj2IXG2fH7UlX4Pf4+mdTMoR1Hif6Kk6HwP34p8n6HyGnFBJuiHlY8uaYrkxUqGhaiQBx05/ML6VjuhnGR+0n3HgiRkC06fMfNRRKfxGnu+icnohrC9LxGRW8u/UdD09ipzVPLcgY4hdykDI4HT6FXIUxuGzxdvw5jp04IXqOWApjM7zb41HHvCY6bHMUAk3cLAnnyVKp03cIiQ7Frsjk4cu9EdnoTd0uGCTlp4YQN8kc1gfkYKLw2YVaUhK6AsiCeLxer5Ecc2XDgpFyQuOBk+EqVfimyfGEpVfiiRgqxh2lLBlrqN3pIxT4N0wEhh02/Bd/wD5PRMcrJXVxtOWM472Mkt2y1CmtwEnbPydrJ3km4WB6W7Lwhd2XJWnHBC4cFIVw4Ljj8u1rVDWIlWNUOhtuURwaoYs7ruRD/CQPeqM2y+b8EybEybHxnteA7sFrbk8Q6+n+FL89Cs8tGACfAcAg/kL5wqwYG8cfX6JgpdKv8fv4KlIQbDTXQdOac6FJYF0q2eIdVDWWqTRhi4ThJyoaFTk5ewCKwVA5az04wSRdhtXplAV1CVpgRLsx9AyPRweCDzlE1TiGqtGl0XFAcjL6vRrZtp95S7Fu2+Lj9TeXUdfetcnqXcaJKrWzvFuCjhY49MVZUpdoV2huoOD7OSgmO1cHDhoefXuKjjMMN5BBB4t+LV95y/fqOAPMfehCq5aQ8cfZLTqhjzT8MccX/Q//qUUoZtv3IHmy245hztw+okJZm3gWd+l2v3zGAfBW5KbOQMuIAxqcggjriyzPk73o1GSy0HmAp7KhR4t4bddBrqOY9aIrELZxZeFdELyy0w4XxC6svCFxwMn9Eo1jQpun9Eo1niiRwrfrR+lt0QAekmOlN0TECMkjDRNkJUpBqKw2oWcFqPDTTKtwl2lM0TLLBcEiey5IXZC5IWnEZXJUhC4IXHH5brGqpygzfln5K5VxlQS7d1hPP4aLpPEFFaxk8n8Ufiz3NH8Qb/Mh+0EDdjvH94rrYyY3Znva4DvaQ/+VX9upfdmnn92R4/S6x+G/IHkIm9E5ge2y0WgswPv7Cz7Z+DvRAFp9JlbAKO9/Bb+Ot7DsrBuMK3CgFVpbH3op5msw4Yu4+CnS0t3AhBZzVmGlWZ22hMGQfvRVIflFBNmQXu649yNLAHIe95clA5HaTzmsJze9FoccFbyB4nTwg9Y82xpLuXijhGEIm5Nhdd4vbQFY2cZTXpSJMPIhwSANDbPr4JenJeLLuAjNNjo4aX7+a0DaTbPzbjCgQw4nFzgC+AboO/Z2cmJeJGLmEwy4RIbsNIte7HglpGutlRXv9iS3N79FKM0buvYdr0d+63LgQqtPmXQ4gGQ9hwQdRe6IyVHiOabQ3Fp1BFwe4qnNUp4NrEOb6JII3h+09QnKSfQhxa7NQpNQ875t197fZckm5DmmxBPzRpIuwUyHP1sQ03b1uPqnpClnQE3r08Xi6Xi0A5XhXS8K04FVBJ9ZOqcKhxSdWuKJGCzD9JMtKGiWoXpJnpI0RgjVIBFYYQyQCKwgsZwcpg0TDLaIBTRomCW0WBonK5K6XhWnHBXBUhXDguOPy1VPSUEwd1luX9FYqnpDvVSedw6+5ZL1BR8JaPMbkRh5OAPccH3py29l96HAjcC3dPeBb+VIMPQ/eh+i1CWlXTlIFhdzTcHrbeHtBHiiS0x9CHs7M7sa50utgpGWhYcx5hv7Q3c+qy2XY+c3oLT0spPyI40y38WXwH5hh3ezqVTlqAC7eiG593ci1rjCrR4+6DdSl2leZ/CS+YjWDq4A58QhjNvZUODQ0a2uG91rAA9UuxmPjTG9HZEfBGQN3Uf9feo5LZuI2IRDhuex3ZLjDs7cLsktNu14p0YrO2TTk/+qNFkq3Bi3DbAjXp3ggEeIU/4ndNuajn4To25vQ2Qwy1j6UWwtq4Wtp1XMSAbgXJ3Ra5tc6a2S5pLwdW3i30OSsS7EOn4d7jmDbv5KSnRLK5GhXyh9RrWMTZ3ZwxQ1rmsaWkkPaHFwvrc4BF+YV6T2VHmhDc97od950PRjncXOtl509Im1gmSG3opxD6Jik8FuMfoFwqRDaAAwAdwXE1szAjNIfDBHqPgUXENSBmFiic2vDCYtLfAq7ocM23H2zo5pAcD0O6VoAKVtuTuVoOGLsguPflvuATMx98qteHm2LGdr5eXXqIWeLwr1eOWggmonBSbWzqnConVJlbOqJHC9A9JNNK4JWl/STTSuCJGDXIaIrCQqQ0RWEsZwepo0TBLIBTeCPy+i4L4Jl4V86IAq75sBcciYrkqETQXv4gLgj8vVT0lTnDlW6qDfRVppvu+C6XpsfCrD1Hj7lvnkpgGHJM87D/JjizH3BBcLktcNWm29bnYrFqHQI009wgM3ixu87IGL8L6mwK3fY+QiMkmykUBjzDG72gd2KztNNx1A8Ea6egy+jN/KfsqIMYxGj8t5Pg459tvYpvJvVgd6ETlubff3laHPUn8fJxIZH5had2/6YjdB4OFlhVOn3S001+RY2cPY4FBdHkg6Z8JG+ypVwy4KB0qfD2tcDcEAo3Ciry2e0lqOBTs6A+CtQpa3RTQXhTAI1EBvCEwVTjw89EWLMZQiszW40ka6LprEZB6yFsXtWCLNN2pfYy7Q4ahFZOdBsDryQxGSiycvLeF1LAnhex15L6LFGLDVVY8C+mDwXN8fBaSl6FBEB0XROEEhT5YbPxwB4HxRFsW6Yppi5V4Y15Ro96s8j9DWM9TWu/mTLLTI3B3D3JK2rfvVKZ/zHewBo9yvQ6paG254KmJ58/WNDp8c1yKiOaS49c6qKHXso8FGgMmwV2YgSZLVvqisGrY1WgssVF2qS627VMs3PAhKtafqtOAsp6Sa6VwSnKekmulnREjBrkdEUgoTInCJQomi5mDLTeCL/iQAl2Wng0KrUa8GtOUIaCVSr4ZxS3N7aNB1WebUbVvc8tae9LX4tzjlxXBGywttGnirQ2vbzWLMm3DiujUX/uK40PVOQHJL9QgWPh7QnesQbXSlN2JITblgql76XNhKyZabB4P7OdL3u0917j/AFLXalUojHQWQmt3A7zsN+hLDqy/G17eAWDMHo95PqC0vYvaxkwz8LMv3XDMKJxY7FndQcAhDCXwHKPyOFIq+5ORAPRc9ztCLO3iyIM/32uPiFkflJp4h1CPu4a53nG90Qbx/iutCmTGhTNo7Q0tBc17RYPDnX3r6G+vikLb+ebGmQ4G/ZsfAn5rfgzwMbCVnAhkm36b8+IutFlZn1LD6VWjChf2dxDc0Fwvdu9cgnhwIWq0aoiLCa9p1AP0XnXQaenq/j2prBwgxgrsOKlyBNIhDmkpMpkkwpHj41QaZs/XRQzdQH6nWH3qVQZWoV8PDv8ACd7TuWSbkZFJdF5ki4CzXYPPUdx4LqSojWO3wSCdcnPr1XEOoudYMhu7WmNe5XpSmzES+jbcCc+AstjBvwKXS2TwsiKAMnHqv4KtPVpkKG55a9wbrujqBYX6kIrLUNobvxH3dqb2AAByqddMN7fNsyA8HmDyF+ht6kxwztiY2RnLjHv/AADpCaiTLC5zAxhw1t94kEHJNtdNEYlIdmgdAvYEsGsDRwFlzMxxDY5zjYNBJPclZjOlLViMGqsbenphw0MWJ/zKjqZO5jh8cKKasI8XdO83fdZx45vdW3w94Dlax+Ct3EebmsDQYV9VK+GrD5FzVXivsEW6DmFV8QtOCrMrVyMFUYrrqEpgDD5qtwh07NbwQ8xF5vrjMJpQ5TNTY1kqw3WKKSc5ZFoGDxLzoAXsarW4pZbUsaqlN1EnRYwkhoi7T2GqAVfagkEA5QGLEcdVC5iwLCB7ySSeK6YV0Ya83URx0XLjfXjlyuONBr85kgJYZJOJurT53zsUpjkKddqC60bRTvYlxYW6+3X3qq67S1zSQRoeRH9LJp2ipW7Z44el3ag+HxQGYl9e/eHcdUuEg7IY8LMfbB8QbkbeIs1pLXuB7ADWlvBuBpkXubC6pR5cvs6E8PuNHdl5tfNjgnuPBUnwfr0sq0R5vcY5dypT0lawMSNCmHwopEM2wXcN3dPEctdUf2Ar5hkwXnF7DoUv0WdikPy87rSW24kfpJ6/BRwp5jIm85job+Nr2N+YN0qcXLUNrnwaZuUI3GFelJixsQs7ou15Ywb7Hubwc3OEz1DaaHBlGTO7vNiHdY3eDXE3INxmws0m+eHNQ/pS3pHoq+GdsZJmThvbuuaHNPA+xL0TZnzTt6Ad3O9u8O6xxkYshsn5TYDsRIcSH1Fnj2WPsTJTazDjN3obw8cSNR0IOR4rHGcPUFGyE/HpzS67EhMLHNbcOuw2IsLjB9vrRuX2giOJyxt8aE6f1VJoB4BXYUuz9o9SyM2N41v2J3vXvvPLyeF8Z6KzKytu0R3DkvYMMDQKfdR7oEpfCPQkXyt1V0OT82xxYXlu84DUbwsy/C+Tf+71T04gAkmwAuTyAySsP2grTp2UjRs7rprsA2/s29lg9QB8ViT1P+SacusFqAMeB9yZtnZcRA8cQ0H1X+iWpc9sAaJt2KxHtzaQnT8Ymv1BGZo4Lb21F/WlSp0mxWoOgjzYHIJVrUslRmyidawzqaly0qo5yPVeHhL8RWQekM1jIXOXbSoHlSwkbAJV0169AX1lhuE8GIThFpaQ3kLkm9oJ1pEsCAkWywfVDQO+iY0VSLRjyWhtpoI0UMWkDkp1cyp0JmcvphHBVY0tZP05TLDRKlWl926ohZyJrKuIAiMUSsPcoSFSiYJUQ/mLSqTD7IWb0dvbWk0iJ2Qp71jLfxZdEdWld4HGqVJ6jOaCQCQBjuGbeCfJll0Jqr7hsEYMX0j+2E303d+gHelQbG2JMzKLD3nWHojXqeSrxJbPxTBWZJsGO7zfahOyBxA4g/PoqL4Y7xwPzVilp58o50aB5P63AbKNhRIAcxv9oQLkOJ7QeeG9Ztj1xoQlHyj/AIcRwJcYydbm3I+N0JgxnQnBzCWuHH4EcQikWmwpxu+0iHMH0mfpdysAPbnrc3KQ3wnyk+v/AD/egv8AlHikc7H1DVh1HDmPomOr0gzMNrWxN0suWg5bm3ySZEpkaTe17hbqDcW5HldaRRIgisDm6EaJNr4S5wfTKaUpR4TEt+yU002DA/8Awvb7nEFN+wFCiwHvfG7G80NDCQScg7xtgWtbxKYIcqCNF06nuHouI78oH+TKSxjY/jRjLkg3BGURgtS1AixW6i6Ky86/9vtS1g/Q9C0Xpi81QgzTjwAXUR2CTk/fBM1CmJnlb22/Dy34eFfzkwC0uGjIej8/uN7etINGhXo0Q/tiA/xW+KP+U2gujxIZa6xY04I1ub/BB6VLuhUeba8i/nB2enYyqVH+mn/JHOX72gHKHtNPOybdmW2mWW6+5KlLb2m/fBO2ycHemh0BPsQz8Or9Q4RRYeCWK5EwU3TMLHglGty5N0hItkxEqj73QOI1MNQlCDlBZlllVBkFi7B72rqEvXrpjE5sUSAr1c2svghNLMo+zgneiTGiRYLbkJwoEI2CTb4UU+jrAmML100FTYwhqozMZwKjzS5ywITTgQleq07evhGZeMTqrf4S4RL9oDXIzWcpFkIdBN7LSapThbRLjqaN5UwuJJ09gWQjbrwnilT2BlZ01yN0yqaBVWx5LSeqfE0QzYIQeZO9MguF7wiGjmd/iOSglJy9rnHvViBFvNs6Q3f8gpVHCtz1DpTdmoboTN9gcXN7RI1uSB4JSrnkzewl8Bwtul26b2sDYrV5GCLdAB7AF1GgbzmsHK57r3/lXpKCaSZ5zm9bPz/UNjpqE3ffAfukXJZ2gOuNEDY0g3acjlqPVov1RBlsEWxy7/6oDX/J1KTY7cINfwiQ+w8eI18boJU/QSs+zD5LaC4LI7Q9jhrbINrXPMWCN0OaZLRWta4GBGvuZvuOB9AnusQqO1/k4mJD8w/nS/8A7QMs/wA0fp79D00S0041wop05qKYWfJusqwOF7/fVX4UBZrsrtnuAMi3xgPt7CtFkKyx4FjfkbgfFRODj6XKxSL8OAFIYI5LqEbqTHJcbpDuhRuyrD2hcwYdytMFLaKF+bng1Im0FKJY4g4OSO5PW0+Zm3QIROMDoT7DRufevVqW1JHm29WMQ6fr99U+7FN7b3cm29dvks/lT2iE97L3DCeZt6sqOXhTUv3DnEiXCETcsCpWxSqs9NWCXjKW0KddgAXSRUX2KaNoqla+UjzEfeKoriyOyS+DzeVqGFSBVuVemtCCwYeFCrN1BEGVhpJK+kFoOz8HAWey7rOCeaHPCwSbUVUZo6NgjdQ+PK5XbKhjVeCZupPC54cwZRWtywUYmAo40yuBfRRqZugnmcolORboeTlEhMn2ZwXKzINJfgqldEKcLMc7/SO8/YXrPw8mPoYl5/t2GgwPXZE5Oc/8kdGW9bh8ksyTbEn7xop4M0Q+99SfVfCQ4j+XR+nacwCGL8vgpZIXLnc8Do0Y99/ahVLm/OS0FzdHw2H/AHNBR2AzdCvJCS1vvivPNkrtgubnwHzVhrPWhbwwrvlA5paQCDggi4I4grHtvvI25pdHp7dcvlh7fNdP7h8OQ2neXzgCga30JNo/Hr4TmPLXBzXA2LTdrgRqCDm/QojTKjuO1PrIW/7ceTiDUGF2IcyBZsUDW2giD9TfaOHI/n+u7PRpOOYUwwtcMjk5vBzHaOb19ymshhTCf0aLs3XG4B+/HX3p5k55rhjXkdVgkhPOZobjnw+hTzs9tfbDxccbXNvDUKKdbXaLIWJ9M0wvUrDhB6dWIUSxa8ffVFXRBbBB7igQ5iTtC28wT0sVRjxA2BEJzZpPXAR+flN6MR09aFVCnAQYndYg8QbYXsVR/pI8q2S/UZmEFwDrcSQtQ2ckrQWdcpIfs4REhubf81wG7yJ0stckaYYbWtIsQAo/023jHqxRKLpXCXK0bAp5mJfCStpBYFNVaQqVrZl20Ucl1kEuiFbP5iHhECmfBFJCWQ5jUy02GN0IWaiJ8thDYxymUw8IJHl7vKw0qAorSJhxNgqjKaXGwTfQaFa2FvHkEpYWZQu4q55whFoNJsFSnZE8Eiyr6KoW/ZB+JUcSZUEZhaqMaZsp+DDdiJ48ddysAlVpVu8UxyEnhU1VfZPZYYvu6q8wWhsHMlx+HsCpNFzbnhFRByemPZYe5VMkR7BGD98PqrNJoz5qOyFDGXG1+DWjVx6AKAts376LZfJ9suJWCHvb+fFALubG6hnxP0WxjrOk8Q3bP05sGFDhAkthtDW3OSBYXKNtbcqhDhYvx4fVEpWJcew96oYknhst3rtc3XV0pmnxC5IUi8Kw44Iv3oJtVslAqEAwozcjMOIPThu/c08uY0KNkLwha1pq6PyvXaFGkJl8GKO0ziNHMOjxzafZoVxLxBgtO6denh9F+idr9joM+xoiAtiM9CI2wcAdRnUdFkm0vkvjywMSH+bDGSWgggc3M+LSetlNKDRRGfIHSG0b4ZHnGX5PYQ1x7+DvEJxpm3DSLOeAeURr2fxNu33LNYcdzMHI1z7xwPemOi1GC/EWFb/6Qjnxb9FNOK9RVCT8Y2xNooTng7zb21a9rvDgVxVqnDiwSG+kSLgC/HmO5fMpENzLw371tLhh8D2bqdki10Ju6buvYtNhpcEWA4FVfj27Dj9CL68ly+yhAggulSQBuubxzxsVpz4Ae0EDKV20gvhQtxuWua7rh2fYnFirzokbAU83BWfbVOwVp9YlLtLm8NQsn2wjWBSpdGoy2rG8Qqk1qsTbrvK4gsuUocfMYmCnMIaLqKm06+bJjh0yzVhwMe9V4UG7kRmZOyno0hd11qRhbpNIudE5UynWUNLkbWR2G2ybGJjZ4+CLKhMyyIvcqsV6PiDyYr1KXslWbvvJ1qjbhLMaV7SOFSkBKxo5p2NUfgTuEA83yVyTBTJVqIEZuR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2050" name="Picture 2" descr="https://upload.wikimedia.org/wikipedia/commons/thumb/0/06/%D0%92%D0%90%D0%97-2131%D0%A1%D0%9F_213105.JPG/1024px-%D0%92%D0%90%D0%97-2131%D0%A1%D0%9F_2131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1975420"/>
            <a:ext cx="6303966" cy="472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70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205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Company>ООО "Вебер Комеханикс"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LVD-NOT22</dc:creator>
  <cp:lastModifiedBy>user</cp:lastModifiedBy>
  <cp:revision>41</cp:revision>
  <dcterms:created xsi:type="dcterms:W3CDTF">2014-01-11T16:58:33Z</dcterms:created>
  <dcterms:modified xsi:type="dcterms:W3CDTF">2015-02-02T18:09:08Z</dcterms:modified>
</cp:coreProperties>
</file>