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5" r:id="rId5"/>
    <p:sldId id="273" r:id="rId6"/>
    <p:sldId id="257" r:id="rId7"/>
    <p:sldId id="258" r:id="rId8"/>
    <p:sldId id="276" r:id="rId9"/>
    <p:sldId id="259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C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C000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C0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C000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MyDoks\&#1057;&#1094;&#1077;&#1085;&#1072;&#1088;&#1080;&#1081;%20&#1042;&#1084;&#1077;&#1089;&#1090;&#1077;%20&#1074;&#1077;&#1089;&#1077;&#1083;&#1086;%20&#1096;&#1072;&#1075;&#1072;&#1090;&#1100;\detskaya_pesnya-vmeste_veselo_shagat_po_prostoram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СЕМЬЯ, РОДСТВЕННЫЕ ОТНОШЕНИЯ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Урок СБО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6 класс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nealog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23528" y="-101886"/>
            <a:ext cx="7920880" cy="63205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ГЕНЕАЛОГИЧЕСКОЕ ДРЕВО СЕМЬИ</a:t>
            </a:r>
            <a:endParaRPr lang="ru-RU" dirty="0"/>
          </a:p>
        </p:txBody>
      </p:sp>
      <p:pic>
        <p:nvPicPr>
          <p:cNvPr id="4" name="Содержимое 3" descr="ген древ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1900"/>
            <a:ext cx="5832648" cy="4864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ЛОГИЧЕСКИЕ ЗАДАЧИ 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Иван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Петрович – отец Нины Ивановны, а  Толя – сын Нины Ивановны. Кем  Толя приходится Ивану 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Петровичу?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ЛОГИЧЕСКИЕ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 семье несколько детей. Один ребенок говорит, что у него есть один брат и одна сестра, а другой говорит, что у него нет ни одной сестры. Сколько детей в семье</a:t>
            </a: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Сколько в семье девочек и мальчиков? </a:t>
            </a:r>
            <a:endParaRPr lang="ru-RU" sz="40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ЛОГИЧЕСКИЕ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000" dirty="0" smtClean="0"/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Шли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мать с дочкой, да бабушка с внучкой. Много ли их всех? </a:t>
            </a: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Сегодня я узнал…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Было интересно….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Я выполнял задания….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Теперь я могу…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Я почувствовал, что…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Я приобрел…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351440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УРОК!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«КОЛЕЧКИ»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Поочередно и как можно быстрее перебирать пальцы рук, соединяя кольцо с большим пальцем последовательно: указательный, средний и т.п., вначале выполняется  каждой рукой отдельно, затем обеими сразу. (20 раз)</a:t>
            </a:r>
          </a:p>
          <a:p>
            <a:endParaRPr lang="ru-RU" dirty="0"/>
          </a:p>
        </p:txBody>
      </p:sp>
      <p:pic>
        <p:nvPicPr>
          <p:cNvPr id="4" name="detskaya_pesnya-vmeste_veselo_shagat_po_prostor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К КРОССВОРДУ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Всякий мужчина и отцу и матери. </a:t>
            </a:r>
          </a:p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Родственник внука, внучки, по любой линии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родства.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Женщина –родитель по отношению к ребенку .</a:t>
            </a:r>
          </a:p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Всякая женщина  отцу и матери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0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Местоимение первого лица единственного числа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ОТНОШЕНИЯ В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Близкие родственники – мама, папа, брат, сестра, дедушка, бабушка.</a:t>
            </a:r>
          </a:p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Дальние родственники – дяди, тети, двоюродные братья, сестры, прабабушки, прадедушки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КОКУРС «КТО Я?»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1.Мамина мама для вашего папы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2. Мамин папа для вашего папы 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3. Папина мама для вашей </a:t>
            </a:r>
            <a:r>
              <a:rPr lang="ru-RU" sz="2800" dirty="0" smtClean="0">
                <a:solidFill>
                  <a:srgbClr val="002060"/>
                </a:solidFill>
              </a:rPr>
              <a:t>мамы.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4. Папин папа для вашей </a:t>
            </a:r>
            <a:r>
              <a:rPr lang="ru-RU" sz="2800" dirty="0" smtClean="0">
                <a:solidFill>
                  <a:srgbClr val="002060"/>
                </a:solidFill>
              </a:rPr>
              <a:t>мамы.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5. Брат вашего папы  или  вашей мамы и для </a:t>
            </a:r>
            <a:r>
              <a:rPr lang="ru-RU" sz="2800" dirty="0" smtClean="0">
                <a:solidFill>
                  <a:srgbClr val="002060"/>
                </a:solidFill>
              </a:rPr>
              <a:t>вас.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6. Сестра  вашего папы  или  вашей мамы и </a:t>
            </a:r>
            <a:r>
              <a:rPr lang="ru-RU" dirty="0" smtClean="0">
                <a:solidFill>
                  <a:srgbClr val="002060"/>
                </a:solidFill>
              </a:rPr>
              <a:t>для </a:t>
            </a:r>
            <a:r>
              <a:rPr lang="ru-RU" dirty="0" smtClean="0">
                <a:solidFill>
                  <a:srgbClr val="002060"/>
                </a:solidFill>
              </a:rPr>
              <a:t>вас.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«ВСТАНЬТЕ ТЕ,…»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 кого есть старший брат.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 кого есть младшая сестра.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 кого бабушка и дедушка живут  здесь в городе.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 кого дальние родственники не живут в городе.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У кого есть дядя или тетя.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ТАБЛИЦА «МОИ РОДСТВЕННИКИ»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97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РОДСТВЕННИК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ФАМИЛИЯ, ИМЯ, ОТЧЕСТВО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мама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папа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брат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сестра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бабушка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дедушка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дядя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СЕМЬЯ.</a:t>
            </a:r>
          </a:p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ГЕНЕАЛОГИЯ.</a:t>
            </a:r>
          </a:p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ГЕНЕАЛОГИЧЕСКИЙ.</a:t>
            </a:r>
            <a:endParaRPr lang="ru-RU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ГЕНЕАЛОГИЧЕСКОЕ ДРЕВО СЕМЬИ</a:t>
            </a:r>
            <a:endParaRPr lang="ru-RU" dirty="0"/>
          </a:p>
        </p:txBody>
      </p:sp>
      <p:pic>
        <p:nvPicPr>
          <p:cNvPr id="4" name="Содержимое 3" descr="4f4f3275d6b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5543" y="1600200"/>
            <a:ext cx="603291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ool575757755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chool5757577557</Template>
  <TotalTime>77</TotalTime>
  <Words>368</Words>
  <Application>Microsoft Office PowerPoint</Application>
  <PresentationFormat>Экран (4:3)</PresentationFormat>
  <Paragraphs>58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chool5757577557</vt:lpstr>
      <vt:lpstr>СЕМЬЯ, РОДСТВЕННЫЕ ОТНОШЕНИЯ</vt:lpstr>
      <vt:lpstr>УПРАЖНЕНИЕ «КОЛЕЧКИ»</vt:lpstr>
      <vt:lpstr>ВОПРОСЫ К КРОССВОРДУ</vt:lpstr>
      <vt:lpstr>ОТНОШЕНИЯ В СЕМЬЕ</vt:lpstr>
      <vt:lpstr>КОКУРС «КТО Я?»</vt:lpstr>
      <vt:lpstr>ИГРА «ВСТАНЬТЕ ТЕ,…»</vt:lpstr>
      <vt:lpstr>ТАБЛИЦА «МОИ РОДСТВЕННИКИ»</vt:lpstr>
      <vt:lpstr>СЛОВАРНЫЕ СЛОВА</vt:lpstr>
      <vt:lpstr>ГЕНЕАЛОГИЧЕСКОЕ ДРЕВО СЕМЬИ</vt:lpstr>
      <vt:lpstr>Слайд 10</vt:lpstr>
      <vt:lpstr>ГЕНЕАЛОГИЧЕСКОЕ ДРЕВО СЕМЬИ</vt:lpstr>
      <vt:lpstr>ЛОГИЧЕСКИЕ ЗАДАЧИ </vt:lpstr>
      <vt:lpstr>ЛОГИЧЕСКИЕ ЗАДАЧИ </vt:lpstr>
      <vt:lpstr>ЛОГИЧЕСКИЕ ЗАДАЧИ </vt:lpstr>
      <vt:lpstr>РЕФЛЕКСИЯ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СЕМЬЯ, РОДСТВЕННЫЕ ОТНОШЕНИЯ</dc:title>
  <dc:creator>RePack by SPecialiST</dc:creator>
  <cp:lastModifiedBy>RePack by SPecialiST</cp:lastModifiedBy>
  <cp:revision>8</cp:revision>
  <dcterms:created xsi:type="dcterms:W3CDTF">2013-12-19T21:05:25Z</dcterms:created>
  <dcterms:modified xsi:type="dcterms:W3CDTF">2013-12-19T22:23:13Z</dcterms:modified>
</cp:coreProperties>
</file>