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43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69000">
              <a:srgbClr val="F7EED4"/>
            </a:gs>
            <a:gs pos="37000">
              <a:schemeClr val="accent6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8870" y="4712033"/>
            <a:ext cx="57524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История счета и </a:t>
            </a:r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систем 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счисления</a:t>
            </a:r>
          </a:p>
        </p:txBody>
      </p:sp>
      <p:pic>
        <p:nvPicPr>
          <p:cNvPr id="8194" name="Picture 2" descr="http://www.edebiyatdefteri.com/resim/resimli_siir/buyuk/594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03040">
            <a:off x="4499992" y="1412776"/>
            <a:ext cx="3528392" cy="239575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8" name="Picture 6" descr="http://www.holeclub.ru/_nw/12/12058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76492">
            <a:off x="827584" y="2060848"/>
            <a:ext cx="2236579" cy="24826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610866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812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ITC Officina Sans Book"/>
              </a:rPr>
              <a:t>Перевод чисел из десятичной системы счисления в любую другую</a:t>
            </a:r>
            <a:endParaRPr lang="ru-RU" sz="2800" b="1" dirty="0">
              <a:solidFill>
                <a:srgbClr val="000000"/>
              </a:solidFill>
              <a:latin typeface="ITC Officina Sans Boo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5"/>
            <a:ext cx="48965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Для того, чтобы перевести число из десятичной системы счисления, в любую другую, нужно выполнять целочисленное деление исходного числа на основание той системы счисления, в которую нужно перевести число. Частное нужно делить на основание до тех пор, пока не останется 0. После этого все остатки нужно выписать в обратном порядке - это и будет число в новой системе счисления.</a:t>
            </a:r>
          </a:p>
        </p:txBody>
      </p:sp>
      <p:pic>
        <p:nvPicPr>
          <p:cNvPr id="27650" name="Picture 2" descr="http://content.foto.mail.ru/mail/golubev_kn/_animated/i-15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60848"/>
            <a:ext cx="3681536" cy="31683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Перевод числа из десятичной системы счисления в двоичну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086701" cy="443063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Например, перевод - числа 25 из десятичной системы счисления в двоичную будет выглядеть следующим образом: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340768"/>
          <a:ext cx="8352927" cy="518295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784309"/>
                <a:gridCol w="2784309"/>
                <a:gridCol w="2784309"/>
              </a:tblGrid>
              <a:tr h="12524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Система счисления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Основание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Алфавит цифр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</a:tr>
              <a:tr h="907776">
                <a:tc>
                  <a:txBody>
                    <a:bodyPr/>
                    <a:lstStyle/>
                    <a:p>
                      <a:r>
                        <a:rPr lang="ru-RU" sz="2400"/>
                        <a:t>Десятичная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10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0, 1, 2, 3, 4, 5, 6, 7, 8, 9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/>
                </a:tc>
              </a:tr>
              <a:tr h="561214">
                <a:tc>
                  <a:txBody>
                    <a:bodyPr/>
                    <a:lstStyle/>
                    <a:p>
                      <a:r>
                        <a:rPr lang="ru-RU" sz="2400"/>
                        <a:t>Двоичная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2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0, 1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</a:tr>
              <a:tr h="561214">
                <a:tc>
                  <a:txBody>
                    <a:bodyPr/>
                    <a:lstStyle/>
                    <a:p>
                      <a:r>
                        <a:rPr lang="ru-RU" sz="2400"/>
                        <a:t>Восьмеричная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8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0, 1, 2, 3, 4, 5, 6, 7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</a:tr>
              <a:tr h="1886048">
                <a:tc>
                  <a:txBody>
                    <a:bodyPr/>
                    <a:lstStyle/>
                    <a:p>
                      <a:r>
                        <a:rPr lang="ru-RU" sz="2400"/>
                        <a:t>Шестнадцатеричная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16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0, 1, 2, 3, 4, 5, 6, 7, 8, 9, </a:t>
                      </a:r>
                      <a:br>
                        <a:rPr lang="ru-RU" sz="2400" dirty="0"/>
                      </a:br>
                      <a:r>
                        <a:rPr lang="ru-RU" sz="2400" dirty="0"/>
                        <a:t>А(10), В(11), С(12), D(13), E(14), F(15)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60648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счисления и их основания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7842" y="332656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no Pro" pitchFamily="18" charset="0"/>
              </a:rPr>
              <a:t>Современный человек в повседневной жизни постоянно сталкивается с числами: мы запоминаем номера автобусов и телефонов, в магазине подсчитываем стоимость покупок, ведём свой семейный бюджет в рублях и копейках (сотых долях рубля) и т.д. Числа, цифры... они с нами везде.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20319">
            <a:off x="4390754" y="4204523"/>
            <a:ext cx="4331786" cy="949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://devicebox.ru/wp-content/uploads/2012/08/Phone-Numb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74905">
            <a:off x="695875" y="4107231"/>
            <a:ext cx="3413252" cy="2316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322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437112"/>
            <a:ext cx="7380312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sz="280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Люди научились считать еще в незапамятные времена. Сначала они просто различали один предмет перед ними или нет. Если предмет был не один, то говорили «много». Постепенно появилось слово для обозначения двух предметов.</a:t>
            </a:r>
            <a:endParaRPr lang="ru-RU" sz="2200" dirty="0">
              <a:solidFill>
                <a:sysClr val="windowText" lastClr="00000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59413">
            <a:off x="449669" y="1217257"/>
            <a:ext cx="4456041" cy="2422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34480"/>
            <a:ext cx="1762125" cy="2686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681927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30765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Что такое системы счисления?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556792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no Pro" pitchFamily="18" charset="0"/>
              </a:rPr>
              <a:t>Система счисления- это  совокупность приемов и правил для обозначения и именования чисел.</a:t>
            </a:r>
          </a:p>
        </p:txBody>
      </p:sp>
      <p:pic>
        <p:nvPicPr>
          <p:cNvPr id="1026" name="Picture 2" descr="http://www.webmechta.com/f/poznay-mir/chis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21077"/>
            <a:ext cx="3079220" cy="23094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42383">
            <a:off x="580904" y="3897517"/>
            <a:ext cx="28575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00526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-44833"/>
            <a:ext cx="1130525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600" b="1" dirty="0" smtClean="0">
                <a:ln/>
                <a:solidFill>
                  <a:schemeClr val="accent3"/>
                </a:solidFill>
                <a:latin typeface="Arno Pro" pitchFamily="18" charset="0"/>
              </a:rPr>
              <a:t>Системы счисления</a:t>
            </a:r>
            <a:endParaRPr lang="ru-RU" sz="6600" b="1" dirty="0">
              <a:ln/>
              <a:solidFill>
                <a:schemeClr val="accent3"/>
              </a:solidFill>
              <a:latin typeface="Arno Pro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854816" y="1010985"/>
            <a:ext cx="1368152" cy="3144276"/>
          </a:xfrm>
          <a:prstGeom prst="straightConnector1">
            <a:avLst/>
          </a:prstGeom>
          <a:ln w="539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222968" y="969437"/>
            <a:ext cx="2581280" cy="3971731"/>
          </a:xfrm>
          <a:prstGeom prst="straightConnector1">
            <a:avLst/>
          </a:prstGeom>
          <a:ln w="539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1518" y="4155261"/>
            <a:ext cx="4252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" pitchFamily="18" charset="0"/>
              </a:rPr>
              <a:t>Позиционные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no Pro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494116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" pitchFamily="18" charset="0"/>
              </a:rPr>
              <a:t>н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" pitchFamily="18" charset="0"/>
              </a:rPr>
              <a:t>епозиционные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no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7152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33595" y="3933056"/>
            <a:ext cx="6246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 позиционных системах счисления количество, обозначаемое цифрой в числе, зависит от ее позиции, а в непозиционных – нет. Например: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11 – здесь первая единица обозначает десять, а вторая – 1.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II – здесь обе единицы обозначают единицу.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188640"/>
            <a:ext cx="48029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" pitchFamily="18" charset="0"/>
              </a:rPr>
              <a:t>Позиционные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48030">
            <a:off x="949228" y="1626525"/>
            <a:ext cx="4070332" cy="1705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2" name="Picture 6" descr="https://encrypted-tbn2.gstatic.com/images?q=tbn:ANd9GcQrxeoGVKeHlccAZFu6RaIkIFxBEtBT9VyVpRtIZ60C30VT14oqo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71267">
            <a:off x="5812035" y="1542124"/>
            <a:ext cx="2696920" cy="23368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343935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55643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" pitchFamily="18" charset="0"/>
              </a:rPr>
              <a:t>Непозиционные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no Pro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4621" y="1412776"/>
            <a:ext cx="505745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 Непозиционная система счисления - это система счисления, в которой значение цифры не изменяется в зависимости от ее расположения.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Примером непозиционной системы счисления служит римская система, в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которой вместо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цифр используются латинские буквы.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Например: Число 242 можно записать  ССXLII (т.е. 100+100+(50-10) +1+1).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http://cs319029.userapi.com/v319029267/3cc1/KbrI87WNf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92896"/>
            <a:ext cx="4104456" cy="21753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8118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Десяти́чная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систе́ма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счисле́ния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 — позиционная система счисления по целочисленному основанию 10. Одна из наиболее распространённых систем. В ней используются цифры 1, 2, 3,4, 5, 6, 7, 8, 9, 0, называемые арабскими цифрами. Предполагается, что основание 10 связано с количеством пальцев рук у человека.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5602" name="Picture 2" descr="http://sobreasaude.com.br/wp-content/uploads/2012/10/Numerologia-online-gra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645024"/>
            <a:ext cx="4608512" cy="269000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6984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Двоичная система счисления</a:t>
            </a:r>
            <a:r>
              <a:rPr lang="ru-RU" sz="2800" dirty="0">
                <a:solidFill>
                  <a:srgbClr val="FFFF00"/>
                </a:solidFill>
              </a:rPr>
              <a:t> — позиционная система счисления с основанием 2. Благодаря непосредственной реализации в цифровых </a:t>
            </a:r>
            <a:r>
              <a:rPr lang="ru-RU" sz="2800" dirty="0" smtClean="0">
                <a:solidFill>
                  <a:srgbClr val="FFFF00"/>
                </a:solidFill>
              </a:rPr>
              <a:t>электронных </a:t>
            </a:r>
            <a:r>
              <a:rPr lang="ru-RU" sz="2800" dirty="0">
                <a:solidFill>
                  <a:srgbClr val="FFFF00"/>
                </a:solidFill>
              </a:rPr>
              <a:t>схемах на логических вентилях, двоичная система используется практически во всех современных компьютерах и прочих устройствах на их основе.</a:t>
            </a:r>
          </a:p>
        </p:txBody>
      </p:sp>
      <p:pic>
        <p:nvPicPr>
          <p:cNvPr id="1026" name="Picture 2" descr="http://stylescomp.ru/images/info/15012013/121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149080"/>
            <a:ext cx="3663058" cy="2313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www.upspecial.ru/wp-content/uploads/2010/12/11589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3" y="3462604"/>
            <a:ext cx="3024336" cy="2270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76912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</TotalTime>
  <Words>325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ученик2 ученик2</dc:creator>
  <cp:lastModifiedBy>work_girl</cp:lastModifiedBy>
  <cp:revision>21</cp:revision>
  <dcterms:created xsi:type="dcterms:W3CDTF">2014-02-26T11:28:56Z</dcterms:created>
  <dcterms:modified xsi:type="dcterms:W3CDTF">2015-02-06T12:10:09Z</dcterms:modified>
</cp:coreProperties>
</file>