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BB579D-0E68-4BC8-BDF8-53BA1D046CE5}" type="datetimeFigureOut">
              <a:rPr lang="ru-RU" smtClean="0"/>
              <a:pPr/>
              <a:t>27.12.2014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D05A10-4E63-4F2B-817F-017806E1D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Отношение современных подростков к гуманизму</a:t>
            </a:r>
            <a:br>
              <a:rPr lang="ru-RU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Авторы  работы: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Ким Кристина,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Аветисян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Ангелина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8580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счастливая семейная жизнь  -  </a:t>
            </a: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7% </a:t>
            </a: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счастье других (благосостояние, развитие и совершенствование других людей, всего народа, человечества в целом)  -  </a:t>
            </a:r>
            <a:r>
              <a:rPr lang="ru-RU" sz="28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15 % </a:t>
            </a:r>
            <a:endParaRPr lang="ru-RU" sz="2800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творчество (возможность творческой деятельности)  -   </a:t>
            </a: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8% </a:t>
            </a: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уверенность в себе (внутренняя гармония, свобода от внутренних  противоречий, сомнений)-    </a:t>
            </a: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9,6% </a:t>
            </a: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ЗА ВНИМАНИЕ!</a:t>
            </a:r>
            <a:endParaRPr lang="ru-RU" sz="8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858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исследования -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уровень гуманистической культуры у подростков.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гуманность среди подростков.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выявление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гуманных отношений у подростков.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 исследования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основывается на предположении о том, что гуманизм как мировоззрение отражает наиболее прогрессивные идеи людей, способствующие совершенствованию человеческого сознания.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литературу по изучаемой проблеме;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-проанализировать   существующие  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подходы к   понятию   «гуманизм»     в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различных источниках;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-изучить    отношение    к    проявлениям  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гуманизма   у    старшеклассников;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-выявить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гуманизма.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теоретические: анализ литературы по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проблеме исследования;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-эмпирические: беседы с подростками,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наблюдение, диагностика, стандартные и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адаптированные методики, метод анализа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полученных  данных, обобщение результатов.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Экспериментальная база исследования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СОШ №25 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им. Героя Советского Союза </a:t>
            </a:r>
            <a:r>
              <a:rPr lang="ru-RU" sz="60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Остаева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А.Е.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М.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Рокича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239000" cy="46829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Ценностные 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ориентации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выделили основные ценности: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любовь, 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счастье, 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счастливая семейная жизнь,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счастье других, 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терпимость, 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широта взглядов, </a:t>
            </a:r>
          </a:p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чуткость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Средние показатели значимости ценностей по методике М.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Рокича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активная деятельная жизнь (полнота и эмоциональная насыщенность жизни) -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112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-здоровье (физическое и психическое) -    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5,75%</a:t>
            </a:r>
          </a:p>
          <a:p>
            <a:pPr>
              <a:buNone/>
            </a:pP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-интересная работа -   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9,6%</a:t>
            </a:r>
          </a:p>
          <a:p>
            <a:pPr>
              <a:buNone/>
            </a:pP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-красота природы и искусства (переживание прекрасного в природе и в искусстве)-   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12%</a:t>
            </a:r>
          </a:p>
          <a:p>
            <a:pPr>
              <a:buNone/>
            </a:pP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-любовь (духовная и физическая близость с любимым человеком)    -   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4,6%</a:t>
            </a:r>
          </a:p>
          <a:p>
            <a:pPr>
              <a:buNone/>
            </a:pP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материально обеспеченная жизнь (отсутствие материальных затруднений) -   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7,6%</a:t>
            </a:r>
          </a:p>
          <a:p>
            <a:pPr>
              <a:buNone/>
            </a:pPr>
            <a:r>
              <a:rPr lang="ru-RU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наличие хороших и верных друзей -  </a:t>
            </a:r>
            <a:r>
              <a:rPr lang="ru-RU" sz="11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7,3%</a:t>
            </a:r>
          </a:p>
          <a:p>
            <a:endParaRPr lang="ru-RU" sz="96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877070"/>
            <a:ext cx="8229600" cy="18770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476672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ru-RU" sz="24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общественное призвание (уважение окружающих, коллектива, товарищей по работе) -     </a:t>
            </a:r>
            <a:r>
              <a:rPr lang="ru-RU" sz="2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11% </a:t>
            </a:r>
            <a:endParaRPr lang="ru-RU" sz="2400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познание (возможность расширения своего образования, кругозора, общей культуры, интеллектуальное развитие) -    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9,8 % </a:t>
            </a:r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жизнь (максимально полное использование своих возможностей, сил и способностей) – </a:t>
            </a:r>
            <a:r>
              <a:rPr lang="ru-RU" sz="2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12 %</a:t>
            </a:r>
            <a:endParaRPr lang="ru-RU" sz="2400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(работа над собой, постоянное физическое и 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духовное совершенствование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  -   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9,2 % </a:t>
            </a:r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развлечения (приятное, необременительное времяпрепровождение, отсутствие обязанностей)  </a:t>
            </a:r>
            <a:r>
              <a:rPr lang="ru-RU" sz="2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-12,7% </a:t>
            </a:r>
            <a:endParaRPr lang="ru-RU" sz="2400" u="sng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свобода (самостоятельность, независимость в суждениях и поступках)   -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6,8 %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287</TotalTime>
  <Words>424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Отношение современных подростков к гуманизму </vt:lpstr>
      <vt:lpstr>Слайд 2</vt:lpstr>
      <vt:lpstr>Задачи исследования:</vt:lpstr>
      <vt:lpstr>Методы исследования</vt:lpstr>
      <vt:lpstr>Экспериментальная база исследования</vt:lpstr>
      <vt:lpstr>Опросник  М. Рокича</vt:lpstr>
      <vt:lpstr>Мы выделили основные ценности:</vt:lpstr>
      <vt:lpstr>Средние показатели значимости ценностей по методике М. Рокича: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Отношение современных подростков к гуманизму</dc:title>
  <dc:creator>User5</dc:creator>
  <cp:lastModifiedBy>User5</cp:lastModifiedBy>
  <cp:revision>30</cp:revision>
  <dcterms:created xsi:type="dcterms:W3CDTF">2014-12-26T07:38:07Z</dcterms:created>
  <dcterms:modified xsi:type="dcterms:W3CDTF">2014-12-27T10:39:40Z</dcterms:modified>
</cp:coreProperties>
</file>