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9459B-9314-4E93-BBA3-0306208D557C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A46F5-D969-4C87-A15F-B5001A5016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82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A46F5-D969-4C87-A15F-B5001A50169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639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07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32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2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1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34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05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49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8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9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7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6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645FE-D53E-4CF7-A3A1-AFFEA8357D9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75CB-3C55-4576-ADDE-7450D42E8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1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86869"/>
            <a:ext cx="5803577" cy="580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1268760"/>
            <a:ext cx="59766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Топ 10 Необычных Историй Про  Деньги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ион\Desktop\1344003507_011_24380_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2103280" cy="123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он\Desktop\1344003507_008_27249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5503863"/>
            <a:ext cx="2032000" cy="13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он\Desktop\1344003507_004_10766_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8732"/>
            <a:ext cx="2145691" cy="160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ион\Desktop\1344003507_007_27234_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75803" cy="12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он\Desktop\1344003507_007_27234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484784"/>
            <a:ext cx="42484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 </a:t>
            </a:r>
          </a:p>
          <a:p>
            <a:pPr algn="ctr"/>
            <a:r>
              <a:rPr lang="ru-RU" sz="8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8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5875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836712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Самая крупная сумма, когда-либо заплаченная за одну монету - 314 тысяч долларов. За эту сумму на аукционе в Цюрихе была продана серебряная декадрахма из древних Афин.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518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753100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92066" y="2839785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F01"/>
                </a:solidFill>
                <a:latin typeface="Times New Roman" pitchFamily="18" charset="0"/>
                <a:cs typeface="Times New Roman" pitchFamily="18" charset="0"/>
              </a:rPr>
              <a:t>5 МЕСТО</a:t>
            </a:r>
            <a:endParaRPr lang="ru-RU" sz="3200" dirty="0">
              <a:solidFill>
                <a:srgbClr val="FFC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42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ион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914400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ион\Desktop\yandse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052736"/>
            <a:ext cx="6120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 место занимает 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амая маленькая по достоинству и весу русская монета. Ее называли полу деньга. Полушка равнялась 1/4 копейки, и ее вес составлял меньше грамма.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67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32656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 </a:t>
            </a:r>
          </a:p>
          <a:p>
            <a:pPr algn="ctr"/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72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6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он\Desktop\1344003507_005_21914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3476623"/>
            <a:ext cx="76200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ион\Desktop\yandsearc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14774"/>
            <a:ext cx="257175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908720"/>
            <a:ext cx="7396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Самая большая по размеру монета была отчеканена во времена правления Екатерины I в 1725 году. Ее размер составлял 18 на 18 сантиметров, толщина 5 миллиметров. Вес у монеты был нешуточный: 1 килограмм 636 граммов. В истории современной России самая крупная серебряная монета весом в 3 килограмма была выпущена в 1999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609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ион\Desktop\1344003507_004_10766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556792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МЕСТО</a:t>
            </a:r>
            <a:endParaRPr lang="ru-RU" sz="8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2445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9163050" cy="350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ион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124744"/>
            <a:ext cx="57606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Самая тяжелая русская золотая монета. Это империал, отчеканенный по приказу Екатерины II. Он был равен 10 рублям и весил 11,61 грамма. Самая тяжелая современная золотая монета выпущена в Китае, она весит 5 кг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0825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ион\Desktop\yandsear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ион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0"/>
            <a:ext cx="4762500" cy="650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739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ион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14" y="5400675"/>
            <a:ext cx="28575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ион\Desktop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4" y="204964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ион\Desktop\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10" y="3645024"/>
            <a:ext cx="2857501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ион\Desktop\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11" y="1988840"/>
            <a:ext cx="2857501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5613" y="2132856"/>
            <a:ext cx="5040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Золотой советский червонец был единственной золотой монетой за весь период существования Советского союза. Первые монеты были отчеканены в 1923 году и их продолжали выпускать до 80-годов. Примечателен еще и тот факт, что эти червонцы были единственной твердой валютой в советской истории.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914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04" y="0"/>
            <a:ext cx="91797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54146" y="3068960"/>
            <a:ext cx="32343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96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ион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1700808"/>
            <a:ext cx="53285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018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ион\Desktop\yandse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437112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Могут ли деньги когда-нибудь не понадобиться? В это трудно поверить, но в России были самые не пригодившиеся в истории монеты. В 1825 году, после смерти Александра I, но до проведения очередной коронации была отчеканена пробная монета с изображением старшего сына Александра, Константина. Однако Константин отказался от трона в пользу своего брата Николая, и монеты пришлось отправлять на переплавку.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09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он\Desktop\1344003507_011_24380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446" y="2996952"/>
            <a:ext cx="6663921" cy="322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692696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 Место занимают самые тяжелые металлические шведские медные монеты прямоугольной формы стоимостью 10 далеров, которые выпускались в XVIII веке. Одна такая монета весит 19 килограммов 710 граммов, и по углам на ней проставлены оттиски королевской печати.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165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он\Desktop\1344003507_010_28727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90" y="0"/>
            <a:ext cx="9330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48680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br>
              <a:rPr lang="ru-RU" sz="9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9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5214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" y="4796192"/>
            <a:ext cx="3919213" cy="206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он\Desktop\yandsear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358" y="4296871"/>
            <a:ext cx="3321553" cy="25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ион\Desktop\yandsear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" y="4905"/>
            <a:ext cx="2930351" cy="219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348880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Деньги из самого необычного материала. В начале ХIХ века российско-американская компания на Аляске выпустила кожаные деньги. Выпуск в количестве 10 тысяч единиц на сумму 42 тысячи рублей был отпечатан на тюленьей коже и находился в обращении до 1826 года. Сейчас одна кожаная монета из тех выпусков стоит столько же, сколько такое же по весу количество золота.</a:t>
            </a:r>
            <a:endParaRPr lang="ru-RU" dirty="0"/>
          </a:p>
        </p:txBody>
      </p:sp>
      <p:pic>
        <p:nvPicPr>
          <p:cNvPr id="5125" name="Picture 5" descr="C:\Users\ион\Desktop\yandsearc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01" y="37519"/>
            <a:ext cx="2899200" cy="216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ион\Desktop\yandsearc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33" y="4905"/>
            <a:ext cx="3333750" cy="220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8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363" y="0"/>
            <a:ext cx="9451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132" y="188640"/>
            <a:ext cx="4752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b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9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825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9352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1052736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Самое странное название имеет венецианская монета шестнадцатого века. Она называется "газета". И, между прочим, именно она была сначала, а газеты появились потом. В 1556 году в Венеции появилось первое печатное издание, и его стоимость была определена в одну газету. К этому так привыкли, что название монеты перешло на название издания.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8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7284"/>
            <a:ext cx="9252520" cy="686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9548" y="1844824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 МЕСТО</a:t>
            </a:r>
            <a:endParaRPr lang="ru-RU" sz="72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16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он\Desktop\yan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9000"/>
            <a:ext cx="5486400" cy="277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908720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Самой крупной по стоимости монетой была отчеканенная в 1654 году индийская золотая монета в 200 мохуров, массой 2 килограмма 177 граммов и 136 миллиметров в диаметре. Отпечаток монеты хранится в Британском музее в Лондоне. Единственный известный экземпляр монеты исчез в индийском штате Бихар в 1810 году.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70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500</Words>
  <Application>Microsoft Office PowerPoint</Application>
  <PresentationFormat>Экран (4:3)</PresentationFormat>
  <Paragraphs>24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ион</dc:creator>
  <cp:lastModifiedBy>ион</cp:lastModifiedBy>
  <cp:revision>17</cp:revision>
  <dcterms:created xsi:type="dcterms:W3CDTF">2013-03-15T12:45:53Z</dcterms:created>
  <dcterms:modified xsi:type="dcterms:W3CDTF">2013-03-15T15:49:42Z</dcterms:modified>
</cp:coreProperties>
</file>