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ня\Desktop\урок толерантности\notes_1371573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484784"/>
            <a:ext cx="4419600" cy="50101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332656"/>
            <a:ext cx="4824536" cy="836854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Гадкий утенок</a:t>
            </a:r>
            <a:endParaRPr lang="ru-RU" sz="5400" b="1" dirty="0"/>
          </a:p>
        </p:txBody>
      </p:sp>
      <p:pic>
        <p:nvPicPr>
          <p:cNvPr id="1026" name="Picture 2" descr="C:\Users\Маня\Desktop\урок толерантности\694562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7510654" cy="54452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i="1" dirty="0" smtClean="0"/>
              <a:t>Мы все такие разные, но мы вместе</a:t>
            </a:r>
            <a:endParaRPr lang="ru-RU" dirty="0"/>
          </a:p>
        </p:txBody>
      </p:sp>
      <p:pic>
        <p:nvPicPr>
          <p:cNvPr id="2050" name="Picture 2" descr="C:\Users\Маня\Desktop\урок толерантности\400_F_3113489_GdwbcmnxcdISkmQ5bjklQNWKmREXp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4775" y="1473200"/>
            <a:ext cx="5080000" cy="474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0"/>
            <a:ext cx="7498080" cy="1143000"/>
          </a:xfrm>
        </p:spPr>
        <p:txBody>
          <a:bodyPr/>
          <a:lstStyle/>
          <a:p>
            <a:r>
              <a:rPr lang="ru-RU" dirty="0" smtClean="0"/>
              <a:t>Толерантность – это…</a:t>
            </a:r>
            <a:endParaRPr lang="ru-RU" dirty="0"/>
          </a:p>
        </p:txBody>
      </p:sp>
      <p:pic>
        <p:nvPicPr>
          <p:cNvPr id="3074" name="Picture 2" descr="C:\Users\Маня\Desktop\урок толерантности\0014-014-TSvetok-tolerantnost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574" y="908720"/>
            <a:ext cx="7644341" cy="594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Маня\Desktop\урок толерантности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0"/>
            <a:ext cx="82444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Маня\Desktop\урок толерантности\3afece9619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379979" cy="3284984"/>
          </a:xfrm>
          <a:prstGeom prst="rect">
            <a:avLst/>
          </a:prstGeom>
          <a:noFill/>
        </p:spPr>
      </p:pic>
      <p:pic>
        <p:nvPicPr>
          <p:cNvPr id="5123" name="Picture 3" descr="C:\Users\Маня\Desktop\урок толерантности\snap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343554"/>
          </a:xfrm>
          <a:prstGeom prst="rect">
            <a:avLst/>
          </a:prstGeom>
          <a:noFill/>
        </p:spPr>
      </p:pic>
      <p:pic>
        <p:nvPicPr>
          <p:cNvPr id="5124" name="Picture 4" descr="C:\Users\Маня\Desktop\урок толерантности\pugalo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01971"/>
            <a:ext cx="4355976" cy="3556029"/>
          </a:xfrm>
          <a:prstGeom prst="rect">
            <a:avLst/>
          </a:prstGeom>
          <a:noFill/>
        </p:spPr>
      </p:pic>
      <p:pic>
        <p:nvPicPr>
          <p:cNvPr id="5125" name="Picture 5" descr="C:\Users\Маня\Desktop\урок толерантности\1392198_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9521" y="3356992"/>
            <a:ext cx="4704480" cy="3501008"/>
          </a:xfrm>
          <a:prstGeom prst="rect">
            <a:avLst/>
          </a:prstGeom>
          <a:noFill/>
        </p:spPr>
      </p:pic>
      <p:pic>
        <p:nvPicPr>
          <p:cNvPr id="5126" name="Picture 6" descr="C:\Users\Маня\Desktop\урок толерантности\Beauty_and_the_Beas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4572000" cy="3432628"/>
          </a:xfrm>
          <a:prstGeom prst="rect">
            <a:avLst/>
          </a:prstGeom>
          <a:noFill/>
        </p:spPr>
      </p:pic>
      <p:pic>
        <p:nvPicPr>
          <p:cNvPr id="5127" name="Picture 7" descr="C:\Users\Маня\Desktop\урок толерантности\1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8" y="2376680"/>
            <a:ext cx="4499992" cy="4481320"/>
          </a:xfrm>
          <a:prstGeom prst="rect">
            <a:avLst/>
          </a:prstGeom>
          <a:noFill/>
        </p:spPr>
      </p:pic>
      <p:pic>
        <p:nvPicPr>
          <p:cNvPr id="5128" name="Picture 8" descr="C:\Users\Маня\Desktop\урок толерантности\imgh1019860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19672" y="0"/>
            <a:ext cx="59028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4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5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56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69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Маня\Desktop\урок толерантности\tol1_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</TotalTime>
  <Words>14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Гадкий утенок</vt:lpstr>
      <vt:lpstr>Мы все такие разные, но мы вместе</vt:lpstr>
      <vt:lpstr>Толерантность – это…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Гадкий утенок</dc:title>
  <dc:creator>Маня</dc:creator>
  <cp:lastModifiedBy>Пользователь Windows</cp:lastModifiedBy>
  <cp:revision>9</cp:revision>
  <dcterms:created xsi:type="dcterms:W3CDTF">2015-01-20T17:43:45Z</dcterms:created>
  <dcterms:modified xsi:type="dcterms:W3CDTF">2015-01-20T18:32:38Z</dcterms:modified>
</cp:coreProperties>
</file>