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69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FCFA"/>
    <a:srgbClr val="D6FAF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1\Desktop\САЙТ\622842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00" y="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1\Desktop\САЙТ\6228426.gif"/>
          <p:cNvPicPr>
            <a:picLocks noChangeAspect="1" noChangeArrowheads="1" noCrop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286500" y="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0</Words>
  <Application>Microsoft Office PowerPoint</Application>
  <PresentationFormat>Экран (4:3)</PresentationFormat>
  <Paragraphs>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25</cp:revision>
  <dcterms:created xsi:type="dcterms:W3CDTF">2015-02-06T04:36:55Z</dcterms:created>
  <dcterms:modified xsi:type="dcterms:W3CDTF">2015-02-06T07:38:22Z</dcterms:modified>
</cp:coreProperties>
</file>