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4" r:id="rId2"/>
    <p:sldId id="256" r:id="rId3"/>
    <p:sldId id="257" r:id="rId4"/>
    <p:sldId id="258" r:id="rId5"/>
    <p:sldId id="259" r:id="rId6"/>
    <p:sldId id="260" r:id="rId7"/>
    <p:sldId id="263" r:id="rId8"/>
    <p:sldId id="262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889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82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352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622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327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208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94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206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060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5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721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830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corowina.ucoz.com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9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76672"/>
            <a:ext cx="6628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Загадки для малышей о животных</a:t>
            </a:r>
            <a:endParaRPr lang="ru-RU" sz="32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844824"/>
            <a:ext cx="8186401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/>
              <a:t>Каким целям служит загадка в развитии детей</a:t>
            </a:r>
          </a:p>
          <a:p>
            <a:r>
              <a:rPr lang="ru-RU" sz="1600" dirty="0" smtClean="0"/>
              <a:t>     Педагог </a:t>
            </a:r>
            <a:r>
              <a:rPr lang="ru-RU" sz="1600" dirty="0"/>
              <a:t>или родители, предлагая ребенку игру, где надо отгадать загадки, преследуют определенные цели. Некоторые из них можно сформулировать следующим образом:</a:t>
            </a:r>
          </a:p>
          <a:p>
            <a:r>
              <a:rPr lang="ru-RU" sz="1600" dirty="0"/>
              <a:t>Развитие образности речи. Этому способствуют такие средства, как эпитеты, олицетворения, сравнения, ритм и рифма.</a:t>
            </a:r>
          </a:p>
          <a:p>
            <a:r>
              <a:rPr lang="ru-RU" sz="1600" dirty="0" smtClean="0"/>
              <a:t>     Употребление </a:t>
            </a:r>
            <a:r>
              <a:rPr lang="ru-RU" sz="1600" dirty="0"/>
              <a:t>многозначных слов в загадках. Оно помогает обогатить словарный запас ребенка. При разгадывании загадки маленькому человечку приходится задумываться о вторичном значении слова, обращать внимание на такое явление языка, как многозначность.</a:t>
            </a:r>
          </a:p>
          <a:p>
            <a:r>
              <a:rPr lang="ru-RU" sz="1600" dirty="0" smtClean="0"/>
              <a:t>     Развитие </a:t>
            </a:r>
            <a:r>
              <a:rPr lang="ru-RU" sz="1600" dirty="0"/>
              <a:t>фантазии. В загадке всегда есть выдумка. Ребенок невольно должен следовать ей, развивая при этом свое воображение. Свойства и признаки предметов, описываемые в загадке, не соответствуют действительности. И только отгадка все ставит на свои места.</a:t>
            </a:r>
          </a:p>
          <a:p>
            <a:r>
              <a:rPr lang="ru-RU" sz="1600" dirty="0"/>
              <a:t>Понимание связей. Загадка предоставляет возможность задуматься о связях, существующих в мире между предметами и явлениями.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244659"/>
            <a:ext cx="67142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Презентацию подготовила воспитатель:</a:t>
            </a:r>
          </a:p>
          <a:p>
            <a:r>
              <a:rPr lang="ru-RU" b="1" dirty="0" smtClean="0"/>
              <a:t>Мороз Светлана Александровна, </a:t>
            </a:r>
            <a:r>
              <a:rPr lang="ru-RU" b="1" dirty="0" err="1" smtClean="0"/>
              <a:t>г.Санкт</a:t>
            </a:r>
            <a:r>
              <a:rPr lang="ru-RU" b="1" dirty="0" smtClean="0"/>
              <a:t>-Петербург,</a:t>
            </a:r>
          </a:p>
          <a:p>
            <a:r>
              <a:rPr lang="ru-RU" b="1" dirty="0" smtClean="0"/>
              <a:t>ГБДОУ №356, Московский р-он.</a:t>
            </a:r>
          </a:p>
          <a:p>
            <a:r>
              <a:rPr lang="ru-RU" b="1" dirty="0" smtClean="0"/>
              <a:t>Использована литература: «Загадки для малышей» – «Елен и К»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33590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3573016"/>
            <a:ext cx="390991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Он по делам всегда спешит,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Сопит и листьями шуршит.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    А если хищник подкрадется,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Он тут же шариком свернется.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   Когда показывают зубы ,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Надежней нет на свете шубы.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  На кактус с ножками похож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Лесной зверек – колючий …..(еж)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476672"/>
            <a:ext cx="5040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B050"/>
                </a:solidFill>
              </a:rPr>
              <a:t>К нам забрел на выходной длинноухий </a:t>
            </a:r>
          </a:p>
          <a:p>
            <a:r>
              <a:rPr lang="ru-RU" sz="2000" b="1" i="1" dirty="0">
                <a:solidFill>
                  <a:srgbClr val="00B050"/>
                </a:solidFill>
              </a:rPr>
              <a:t>               гость лесной.</a:t>
            </a:r>
          </a:p>
          <a:p>
            <a:r>
              <a:rPr lang="ru-RU" sz="2000" b="1" i="1" dirty="0">
                <a:solidFill>
                  <a:srgbClr val="00B050"/>
                </a:solidFill>
              </a:rPr>
              <a:t>И теперь хрустит украдкой под кустом моркови сладкой,</a:t>
            </a:r>
          </a:p>
          <a:p>
            <a:r>
              <a:rPr lang="ru-RU" sz="2000" b="1" i="1" dirty="0">
                <a:solidFill>
                  <a:srgbClr val="00B050"/>
                </a:solidFill>
              </a:rPr>
              <a:t>Набивает рот капустой – До чего же это вкусно!</a:t>
            </a:r>
          </a:p>
          <a:p>
            <a:r>
              <a:rPr lang="ru-RU" sz="2000" b="1" i="1" dirty="0">
                <a:solidFill>
                  <a:srgbClr val="00B050"/>
                </a:solidFill>
              </a:rPr>
              <a:t>     Ах, как жаль, что на лужайке огорода нет у….(зайки).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650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87624" y="3501008"/>
            <a:ext cx="421692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Он в горбах его несет,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С ним в песках не пропадет.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Каждый раз перед дорогой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Пьет воды он очень много.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И съедает он спокойно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То, что трогать даже больно.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Он любитель острых блюд-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Ведь колючки ест …………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(верблюд)                                                  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29628"/>
            <a:ext cx="3648169" cy="33268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27984" y="881425"/>
            <a:ext cx="31023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По пустыне он идет,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Ничего не ест, не пьет,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Потому что на спине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Есть запас на много дней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57088"/>
            <a:ext cx="2664296" cy="201622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420888"/>
            <a:ext cx="347588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Как корабль во флотилии,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плывут в воде рептилии: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Аллигаторы, кайманы,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крокодилы-великаны.</a:t>
            </a:r>
          </a:p>
          <a:p>
            <a:endParaRPr lang="ru-RU" sz="2000" b="1" i="1" dirty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Все они одна семья: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Тети, дяди, сыновья.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 она им – падчерица: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Сухопутная …….(ящерица)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48680"/>
            <a:ext cx="3240360" cy="17281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902" y="3284984"/>
            <a:ext cx="3138037" cy="30976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548680"/>
            <a:ext cx="35724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3300"/>
                </a:solidFill>
              </a:rPr>
              <a:t>Ну зачем им всех пугают?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Он совсем не понимает.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Ведь, когда не пусто в брюхе,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Не обидит даже мухи.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Он не выглядит опасным.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В настроении прекрасном 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По реке красиво </a:t>
            </a:r>
            <a:r>
              <a:rPr lang="ru-RU" sz="2000" b="1" i="1" dirty="0" err="1" smtClean="0">
                <a:solidFill>
                  <a:srgbClr val="003300"/>
                </a:solidFill>
              </a:rPr>
              <a:t>пллыл</a:t>
            </a:r>
            <a:endParaRPr lang="ru-RU" sz="2000" b="1" i="1" dirty="0" smtClean="0">
              <a:solidFill>
                <a:srgbClr val="003300"/>
              </a:solidFill>
            </a:endParaRP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Симпатичный…….</a:t>
            </a:r>
            <a:endParaRPr lang="ru-RU" sz="2000" b="1" i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689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3645024"/>
            <a:ext cx="336880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Высоко сидят мартышки,</a:t>
            </a:r>
          </a:p>
          <a:p>
            <a:r>
              <a:rPr lang="ru-RU" sz="2000" b="1" i="1" dirty="0" smtClean="0"/>
              <a:t>Как дозорные на вышке.</a:t>
            </a:r>
          </a:p>
          <a:p>
            <a:r>
              <a:rPr lang="ru-RU" sz="2000" b="1" i="1" dirty="0" smtClean="0"/>
              <a:t>-Вы зачем туда забрались?</a:t>
            </a:r>
          </a:p>
          <a:p>
            <a:pPr marL="285750" indent="-285750">
              <a:buFontTx/>
              <a:buChar char="-"/>
            </a:pPr>
            <a:r>
              <a:rPr lang="ru-RU" sz="2000" b="1" i="1" dirty="0" err="1" smtClean="0"/>
              <a:t>Бармалея</a:t>
            </a:r>
            <a:r>
              <a:rPr lang="ru-RU" sz="2000" b="1" i="1" dirty="0" smtClean="0"/>
              <a:t> испугались.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/>
              <a:t>ОН же далеко живет.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/>
              <a:t>Ну, а вдруг сюда придет?</a:t>
            </a:r>
          </a:p>
          <a:p>
            <a:r>
              <a:rPr lang="ru-RU" sz="2000" b="1" i="1" dirty="0" smtClean="0"/>
              <a:t>Вот и смотрим вдаль мы,</a:t>
            </a:r>
          </a:p>
          <a:p>
            <a:r>
              <a:rPr lang="ru-RU" sz="2000" b="1" i="1" dirty="0" smtClean="0"/>
              <a:t>Не слезая с …….(пальмы)</a:t>
            </a:r>
            <a:endParaRPr lang="ru-RU" sz="20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436096" y="548680"/>
            <a:ext cx="355052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 крупнее всех на суше.</a:t>
            </a:r>
          </a:p>
          <a:p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него как флаги уши.</a:t>
            </a:r>
          </a:p>
          <a:p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Хобот – как трубопровод,</a:t>
            </a:r>
          </a:p>
          <a:p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амбар – большой живот,</a:t>
            </a:r>
          </a:p>
          <a:p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Ноги – как колонны.</a:t>
            </a:r>
          </a:p>
          <a:p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Средний вес – три тонны.</a:t>
            </a:r>
          </a:p>
          <a:p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огромен. И силен,</a:t>
            </a:r>
          </a:p>
          <a:p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 добрее мыши……(слон)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140968"/>
            <a:ext cx="3928170" cy="3194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40" y="1988840"/>
            <a:ext cx="2096867" cy="16797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48680"/>
            <a:ext cx="2016224" cy="307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733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231" y="714176"/>
            <a:ext cx="581614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Мне приснился странный сон: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    Будто я – усатый сом,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А на дне большой реки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     Раскричались окуньки.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Вторит им селедка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    Громко, как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трещетка</a:t>
            </a:r>
            <a:r>
              <a:rPr lang="ru-RU" sz="2000" b="1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А потом две щуки стали петь со скуки.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    Тут я очень рассердился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И к нахалам обратился: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«Вы хоть час могли бы помолчать как……(рыбы)</a:t>
            </a:r>
          </a:p>
          <a:p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653136"/>
            <a:ext cx="1304925" cy="1428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67" y="793013"/>
            <a:ext cx="1762415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061681"/>
            <a:ext cx="2956545" cy="2044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677235"/>
            <a:ext cx="134302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2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548680"/>
            <a:ext cx="32902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На болоте, чуть дыша,</a:t>
            </a:r>
          </a:p>
          <a:p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   Притаились в камышах.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Ей не </a:t>
            </a:r>
            <a:r>
              <a:rPr lang="ru-RU" sz="2000" b="1" i="1" dirty="0" err="1" smtClean="0">
                <a:solidFill>
                  <a:schemeClr val="accent2">
                    <a:lumMod val="75000"/>
                  </a:schemeClr>
                </a:solidFill>
              </a:rPr>
              <a:t>квакается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что-то,</a:t>
            </a:r>
          </a:p>
          <a:p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   Нелегка была охота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Мошкарой забила брюшко</a:t>
            </a:r>
          </a:p>
          <a:p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   Пучеглазая ……(лягушка)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3212976"/>
            <a:ext cx="456958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Лягушки пляшут на кувшинках.</a:t>
            </a:r>
          </a:p>
          <a:p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А в камышах на паутинках,</a:t>
            </a:r>
          </a:p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 на гитарах, пауки</a:t>
            </a:r>
          </a:p>
          <a:p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Играют в тридцать три руки.</a:t>
            </a:r>
          </a:p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Цапли клювом в такт стучат,</a:t>
            </a:r>
          </a:p>
          <a:p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Лишь одни ужи ворчат:</a:t>
            </a:r>
          </a:p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«Разгулялось нынче что-то</a:t>
            </a:r>
          </a:p>
          <a:p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Вечно сонное ……..(болото).</a:t>
            </a:r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48680"/>
            <a:ext cx="1428750" cy="142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1702842"/>
            <a:ext cx="1428750" cy="1428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960" y="1875591"/>
            <a:ext cx="1428750" cy="1428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711" y="2857004"/>
            <a:ext cx="1428750" cy="1428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783" y="2913287"/>
            <a:ext cx="1428750" cy="1428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499" y="4303514"/>
            <a:ext cx="2433034" cy="172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612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05064"/>
            <a:ext cx="43251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Решив добыть на ужин меду,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Медведица нашла колоду.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Вдруг над ужом прожужжало: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«Угощу тебя я Жалом!</a:t>
            </a:r>
          </a:p>
          <a:p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   Уходи, пока цела», - 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Пригрозила ей …….(пчела)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960" y="476672"/>
            <a:ext cx="389978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Он всегда голодным бродит,</a:t>
            </a:r>
          </a:p>
          <a:p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Все добычи не находит,</a:t>
            </a:r>
          </a:p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Оттого, забыв о сне, </a:t>
            </a:r>
          </a:p>
          <a:p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Часто воет при луне.</a:t>
            </a:r>
          </a:p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Заяц, семеро козлят,</a:t>
            </a:r>
          </a:p>
          <a:p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Даже трое поросят</a:t>
            </a:r>
          </a:p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Не достались на обед,</a:t>
            </a:r>
          </a:p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 другой поживы нет.</a:t>
            </a:r>
          </a:p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НУ, какой от жизни толк!</a:t>
            </a:r>
          </a:p>
          <a:p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Не везучий в сказках……(волк).</a:t>
            </a:r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2592288" cy="21075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870" y="4262324"/>
            <a:ext cx="2304256" cy="2051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07079"/>
            <a:ext cx="1362075" cy="1428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726" y="4725144"/>
            <a:ext cx="13620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429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5201" y="1595641"/>
            <a:ext cx="652935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3300"/>
                </a:solidFill>
              </a:rPr>
              <a:t>На полянке под сосной он скакал как заводной,</a:t>
            </a:r>
          </a:p>
          <a:p>
            <a:r>
              <a:rPr lang="ru-RU" sz="2000" b="1" i="1" dirty="0">
                <a:solidFill>
                  <a:srgbClr val="003300"/>
                </a:solidFill>
              </a:rPr>
              <a:t> </a:t>
            </a:r>
            <a:r>
              <a:rPr lang="ru-RU" sz="2000" b="1" i="1" dirty="0" smtClean="0">
                <a:solidFill>
                  <a:srgbClr val="003300"/>
                </a:solidFill>
              </a:rPr>
              <a:t>    Прыгнул на цветок ромашки – пусть </a:t>
            </a:r>
          </a:p>
          <a:p>
            <a:r>
              <a:rPr lang="ru-RU" sz="2000" b="1" i="1" dirty="0">
                <a:solidFill>
                  <a:srgbClr val="003300"/>
                </a:solidFill>
              </a:rPr>
              <a:t> </a:t>
            </a:r>
            <a:r>
              <a:rPr lang="ru-RU" sz="2000" b="1" i="1" dirty="0" smtClean="0">
                <a:solidFill>
                  <a:srgbClr val="003300"/>
                </a:solidFill>
              </a:rPr>
              <a:t>              завидуют букашки.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Как с трамплина сиганул…. Раз! И ножку подвернул.</a:t>
            </a:r>
          </a:p>
          <a:p>
            <a:r>
              <a:rPr lang="ru-RU" sz="2000" b="1" i="1" dirty="0">
                <a:solidFill>
                  <a:srgbClr val="003300"/>
                </a:solidFill>
              </a:rPr>
              <a:t> </a:t>
            </a:r>
            <a:r>
              <a:rPr lang="ru-RU" sz="2000" b="1" i="1" dirty="0" smtClean="0">
                <a:solidFill>
                  <a:srgbClr val="003300"/>
                </a:solidFill>
              </a:rPr>
              <a:t>   И теперь ее он лечит… Все! Допрыгался ….(кузнечик)</a:t>
            </a:r>
            <a:endParaRPr lang="ru-RU" sz="2000" b="1" i="1" dirty="0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717032"/>
            <a:ext cx="570040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Рыбачок сидит над грядкой,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Всю изрыл ее лопаткой.</a:t>
            </a:r>
          </a:p>
          <a:p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   Целый час он так копал,</a:t>
            </a:r>
          </a:p>
          <a:p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   Но наживки не достал.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Что же делать? Может быть,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На рыбалку не ходить…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Попадаться на крючок не желает …..(червячок)</a:t>
            </a:r>
            <a:endParaRPr lang="ru-RU" sz="2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04026"/>
            <a:ext cx="1428750" cy="142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29991"/>
            <a:ext cx="1072864" cy="10728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55106"/>
            <a:ext cx="947749" cy="9477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638" y="3518337"/>
            <a:ext cx="2074269" cy="16702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518337"/>
            <a:ext cx="1932806" cy="208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04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700808"/>
            <a:ext cx="638854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Он работает с утра без сверла, без топора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Клювом долбит толстый ствол, 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Словно на него он зол.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Нужно выдолбить дупло,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Буде в нем птенцам тепло.</a:t>
            </a:r>
          </a:p>
          <a:p>
            <a:r>
              <a:rPr lang="ru-RU" sz="2000" b="1" i="1" dirty="0" smtClean="0"/>
              <a:t>Ловко делает он дело, Быстро, точно и умело.</a:t>
            </a:r>
          </a:p>
          <a:p>
            <a:r>
              <a:rPr lang="ru-RU" sz="2000" b="1" i="1" dirty="0" smtClean="0"/>
              <a:t>И летит по лесу звук – тук-тук-тук-да тук-тук-тук.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Пусть одна всего лишь нота – 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Веселей идет работа.</a:t>
            </a:r>
          </a:p>
          <a:p>
            <a:r>
              <a:rPr lang="ru-RU" sz="2000" b="1" i="1" dirty="0" smtClean="0"/>
              <a:t>Сил немало он потратил,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Но дупло доделал…..(дятел)</a:t>
            </a:r>
            <a:endParaRPr lang="ru-RU" sz="20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060848"/>
            <a:ext cx="2520305" cy="15841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365104"/>
            <a:ext cx="2004308" cy="1903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17864"/>
            <a:ext cx="2118290" cy="13129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79833"/>
            <a:ext cx="1708531" cy="10590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715835"/>
            <a:ext cx="1501044" cy="93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023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900</Words>
  <Application>Microsoft Office PowerPoint</Application>
  <PresentationFormat>Экран (4:3)</PresentationFormat>
  <Paragraphs>136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GGGic230</cp:lastModifiedBy>
  <cp:revision>19</cp:revision>
  <dcterms:created xsi:type="dcterms:W3CDTF">2013-01-06T18:32:13Z</dcterms:created>
  <dcterms:modified xsi:type="dcterms:W3CDTF">2015-02-05T18:14:20Z</dcterms:modified>
</cp:coreProperties>
</file>