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8" r:id="rId2"/>
    <p:sldId id="257" r:id="rId3"/>
    <p:sldId id="259" r:id="rId4"/>
    <p:sldId id="271" r:id="rId5"/>
    <p:sldId id="272" r:id="rId6"/>
    <p:sldId id="273" r:id="rId7"/>
    <p:sldId id="27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-114" y="-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8337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5352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58614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9389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132098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2505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1285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3948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9262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1814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0008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639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0825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6399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4470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883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EA05D-A611-4021-AFC8-407C9DA2A8C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4EE882E-1912-4DE6-AB8B-50C6F98D1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3365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67696" y="2156364"/>
            <a:ext cx="9398020" cy="2314936"/>
          </a:xfrm>
        </p:spPr>
        <p:txBody>
          <a:bodyPr>
            <a:noAutofit/>
          </a:bodyPr>
          <a:lstStyle/>
          <a:p>
            <a:pPr algn="ctr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Рисование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природными красками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для детей средней группы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на тему: «Игрушки»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>
                <a:latin typeface="Times New Roman" pitchFamily="18" charset="0"/>
                <a:cs typeface="Times New Roman" pitchFamily="18" charset="0"/>
              </a:rPr>
            </a:b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32045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2663" y="532435"/>
            <a:ext cx="10161949" cy="60651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6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знакомить с названиями игрушек; учить сравнивать их по размеру, материалу из которого они сделаны, определять и называть местоположение предмета,  правильно употреблять форму множественного числа, создавать сюжетные композиции. </a:t>
            </a:r>
          </a:p>
          <a:p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600" b="1" i="1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Образовательная: учить детей рисовать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игрушки  нетрадиционными природными натуральными красками (из растений, овощей). 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Развивающая: развивать мелкую моторику при работе с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красками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, а также развивать творчество обучающихся. </a:t>
            </a:r>
          </a:p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Воспитывающая: воспитывать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любовь и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эстетическое восприятие природы.</a:t>
            </a:r>
          </a:p>
        </p:txBody>
      </p:sp>
    </p:spTree>
    <p:extLst>
      <p:ext uri="{BB962C8B-B14F-4D97-AF65-F5344CB8AC3E}">
        <p14:creationId xmlns="" xmlns:p14="http://schemas.microsoft.com/office/powerpoint/2010/main" val="29661259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7695" y="675946"/>
            <a:ext cx="9583215" cy="5506108"/>
          </a:xfrm>
        </p:spPr>
        <p:txBody>
          <a:bodyPr>
            <a:noAutofit/>
          </a:bodyPr>
          <a:lstStyle/>
          <a:p>
            <a:r>
              <a:rPr lang="ru-RU" sz="2600" b="1" i="1" u="sng" dirty="0">
                <a:solidFill>
                  <a:schemeClr val="accent1">
                    <a:lumMod val="50000"/>
                  </a:schemeClr>
                </a:solidFill>
              </a:rPr>
              <a:t>Методы и приемы обучения</a:t>
            </a:r>
            <a:r>
              <a:rPr lang="ru-RU" sz="2600" b="1" dirty="0"/>
              <a:t>: объяснительно-иллюстративный, беседа, рассказ, объяснение,  разъяснение, пример, практический (выполнение практического задания), поощрение.</a:t>
            </a:r>
          </a:p>
          <a:p>
            <a:endParaRPr lang="ru-RU" sz="2600" b="1" dirty="0"/>
          </a:p>
          <a:p>
            <a:r>
              <a:rPr lang="ru-RU" sz="2600" b="1" i="1" u="sng" dirty="0" smtClean="0">
                <a:solidFill>
                  <a:schemeClr val="accent1">
                    <a:lumMod val="50000"/>
                  </a:schemeClr>
                </a:solidFill>
              </a:rPr>
              <a:t>Материалы и оборудования</a:t>
            </a:r>
            <a:r>
              <a:rPr lang="ru-RU" sz="2600" b="1" dirty="0" smtClean="0"/>
              <a:t>: природная натуральная краска из овощей и растений, картинки с изображениями игрушек, среди которых есть одинаковые, но разного размера, игрушек с недостающими частями, листы бумаги, кисточки, кусочки ткани, обработанные на солевом растворе, палитры, пяльцы. </a:t>
            </a:r>
            <a:endParaRPr lang="ru-RU" sz="2600" b="1" dirty="0"/>
          </a:p>
        </p:txBody>
      </p:sp>
    </p:spTree>
    <p:extLst>
      <p:ext uri="{BB962C8B-B14F-4D97-AF65-F5344CB8AC3E}">
        <p14:creationId xmlns="" xmlns:p14="http://schemas.microsoft.com/office/powerpoint/2010/main" val="27497336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5245" y="486950"/>
            <a:ext cx="8911687" cy="91513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Природные краски из овощей и растений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93720" y="1219200"/>
            <a:ext cx="8410892" cy="5410200"/>
          </a:xfrm>
        </p:spPr>
        <p:txBody>
          <a:bodyPr/>
          <a:lstStyle/>
          <a:p>
            <a:r>
              <a:rPr lang="ru-RU" dirty="0" smtClean="0"/>
              <a:t>Чтобы получить красный цвет - одну большую тертую свеклу варим 30 мин. </a:t>
            </a:r>
          </a:p>
          <a:p>
            <a:endParaRPr lang="ru-RU" dirty="0" smtClean="0"/>
          </a:p>
          <a:p>
            <a:r>
              <a:rPr lang="ru-RU" dirty="0" smtClean="0"/>
              <a:t>Чтобы получить зеленый цвет - измельченную сухую крапиву 12 часов держим в холодной воде, и варим 30 мин., немножко добавляем соду.</a:t>
            </a:r>
          </a:p>
          <a:p>
            <a:endParaRPr lang="ru-RU" dirty="0" smtClean="0"/>
          </a:p>
          <a:p>
            <a:r>
              <a:rPr lang="ru-RU" dirty="0" smtClean="0"/>
              <a:t>Чтобы получить коричневый цвет – кору дерева варим 30 мин.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Чтобы получить желтый цвет – шиповник варим 30 мин.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Чтобы получить фиолетовый цвет – голубику варим 30 мин.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6063" y="1249680"/>
            <a:ext cx="1135697" cy="929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331720"/>
            <a:ext cx="1143000" cy="975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823" y="3436304"/>
            <a:ext cx="1150937" cy="94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824" y="4541520"/>
            <a:ext cx="1120456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85583" y="5691823"/>
            <a:ext cx="1135697" cy="952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410750"/>
            <a:ext cx="8911687" cy="91513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Содержание образовательной деятельности детей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8">
              <a:buNone/>
            </a:pPr>
            <a:endParaRPr lang="ru-RU" dirty="0" smtClean="0"/>
          </a:p>
          <a:p>
            <a:pPr lvl="8"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02920" y="1615440"/>
            <a:ext cx="112014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b="1" dirty="0" smtClean="0"/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Организационный момент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 Когда на улице холодно и дождь, то мы играем дома и в детском саду с игрушками. Пальчиковая гимнастика «Игрушки».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		Есть игрушки у Андрюшки.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		Вот забавная лягушка,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		Мишка, зайчик и машина,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		Ну, а кукла - для Ирины.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(дети поочередно сгибают пальчики в кулачок, начиная с большого).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 «Возьми игрушку на прогулку».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	«Один – много»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	«Расположи игрушки»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	«Чего не хватает?»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Рассказывание об играх с игрушками.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Прослушивание музыкальной композиции.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838200"/>
            <a:ext cx="10453052" cy="5133982"/>
          </a:xfrm>
        </p:spPr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«Детский сад»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		Детский сад, детский сад,			(Хлопки на каждое слово)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		Он всегда детям рад.					(Развороты кистей в разные стороны, 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		Буду в садике играть					пальцы кистей	 соприкасаются)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		И конструктор собирать,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		И игрушки за собой убирать			(Рука двигается вправо, влево)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		Буду бойко танцевать 				(Приседание, танцевальные движения)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		И лепить, и рисовать,				(Имитировать лепку и рисование)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		Буду песни каждый день напевать.		(Руки «замком» перед собой)</a:t>
            </a:r>
          </a:p>
          <a:p>
            <a:pPr>
              <a:buFont typeface="Arial" pitchFamily="34" charset="0"/>
              <a:buChar char="•"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Рисование природными красками. 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	Дети рисуют любимую игрушку по замыслу, в конце занятия организуется выставка рисунков.</a:t>
            </a:r>
          </a:p>
          <a:p>
            <a:pPr lvl="0">
              <a:buFont typeface="Arial" pitchFamily="34" charset="0"/>
              <a:buChar char="•"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Рефлексия. 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	- О чем мы сегодня говорили? Что делали?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	- Какими красками рисовали? Что вам понравилось на занятии?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3961" y="1524000"/>
            <a:ext cx="4585768" cy="413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7263" y="364097"/>
            <a:ext cx="3132137" cy="5983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119</TotalTime>
  <Words>266</Words>
  <Application>Microsoft Office PowerPoint</Application>
  <PresentationFormat>Произвольный</PresentationFormat>
  <Paragraphs>49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Легкий дым</vt:lpstr>
      <vt:lpstr>Рисование природными красками  для детей средней группы на тему: «Игрушки» </vt:lpstr>
      <vt:lpstr>Слайд 2</vt:lpstr>
      <vt:lpstr>Слайд 3</vt:lpstr>
      <vt:lpstr>Природные краски из овощей и растений</vt:lpstr>
      <vt:lpstr>Содержание образовательной деятельности детей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по нетрадиционному рисованию в средней группе на тему: “Петушок”</dc:title>
  <dc:creator>serj</dc:creator>
  <cp:lastModifiedBy>Анастасия</cp:lastModifiedBy>
  <cp:revision>18</cp:revision>
  <dcterms:created xsi:type="dcterms:W3CDTF">2014-10-28T06:10:18Z</dcterms:created>
  <dcterms:modified xsi:type="dcterms:W3CDTF">2015-02-06T13:16:22Z</dcterms:modified>
</cp:coreProperties>
</file>