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50021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-5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D03CC79-0FFF-402B-A062-529AD5B8839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81588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45CF2C0-8151-4B4B-AA46-ABAA80F728F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668952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8E5125C-1CE8-4E85-8B5D-D2C04760827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0298590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8516CFC-B1C7-4673-AE40-924E2F519EC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7438320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1265CF9-DB90-45C9-A256-F828008ED69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213509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9309537-6223-4DCB-AD98-CDB12413A34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1333962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9C48411-D41D-4FFB-A3AC-414BA60A9E6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420796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5BA67EC-7F2E-4923-8FEA-642B5664159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420395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2CE340A-47D8-4409-8950-0E08C932BEB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177471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FA711EA2-84B5-4DF5-AA52-8646F14939C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362903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A00D529-47A6-4AEF-8989-E338ABD95C80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8185544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solidFill>
            <a:srgbClr val="FFFFFF">
              <a:alpha val="79999"/>
            </a:srgbClr>
          </a:solidFill>
          <a:ln w="28575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solidFill>
            <a:srgbClr val="FFFFFF">
              <a:alpha val="70195"/>
            </a:srgbClr>
          </a:solidFill>
          <a:ln w="28575">
            <a:solidFill>
              <a:srgbClr val="FFFFFF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b="1">
                <a:solidFill>
                  <a:schemeClr val="accent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b="1">
                <a:solidFill>
                  <a:schemeClr val="accent1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b="1">
                <a:solidFill>
                  <a:schemeClr val="accent1"/>
                </a:solidFill>
              </a:defRPr>
            </a:lvl1pPr>
          </a:lstStyle>
          <a:p>
            <a:fld id="{76773DF3-EE5F-4618-8D51-55FF7DFF83A4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rgbClr val="A5002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rgbClr val="A50021"/>
          </a:solidFill>
          <a:latin typeface="Century Gothic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rgbClr val="A50021"/>
          </a:solidFill>
          <a:latin typeface="Century Gothic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rgbClr val="A50021"/>
          </a:solidFill>
          <a:latin typeface="Century Gothic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rgbClr val="A50021"/>
          </a:solidFill>
          <a:latin typeface="Century Gothic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A50021"/>
          </a:solidFill>
          <a:latin typeface="Century Gothic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A50021"/>
          </a:solidFill>
          <a:latin typeface="Century Gothic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A50021"/>
          </a:solidFill>
          <a:latin typeface="Century Gothic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A50021"/>
          </a:solidFill>
          <a:latin typeface="Century Gothic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43000" y="6391275"/>
            <a:ext cx="6400800" cy="466725"/>
          </a:xfrm>
        </p:spPr>
        <p:txBody>
          <a:bodyPr/>
          <a:lstStyle/>
          <a:p>
            <a:r>
              <a:rPr lang="ru-RU" altLang="ru-RU" smtClean="0"/>
              <a:t>Енот – полоскун</a:t>
            </a:r>
          </a:p>
        </p:txBody>
      </p:sp>
      <p:pic>
        <p:nvPicPr>
          <p:cNvPr id="2051" name="Рисунок 5" descr="zhivotnye-severnoj-ameriki-1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81000"/>
            <a:ext cx="9144000" cy="609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42938" y="0"/>
            <a:ext cx="7772400" cy="500063"/>
          </a:xfrm>
        </p:spPr>
        <p:txBody>
          <a:bodyPr/>
          <a:lstStyle/>
          <a:p>
            <a:r>
              <a:rPr lang="ru-RU" altLang="ru-RU" sz="2800" smtClean="0"/>
              <a:t>Животные Северной Америки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800" smtClean="0"/>
              <a:t>Животные Северной Америки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altLang="ru-RU" sz="2800" smtClean="0">
                <a:solidFill>
                  <a:schemeClr val="tx2"/>
                </a:solidFill>
              </a:rPr>
              <a:t>У снежного барана короткая шерсть и крупные, закрученные в спираль рога. Прекрасный скалолаз, он не страшится карабкаться почти отвесным горным склонам.</a:t>
            </a:r>
            <a:endParaRPr lang="ru-RU" altLang="ru-RU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43000" y="6391275"/>
            <a:ext cx="6400800" cy="466725"/>
          </a:xfrm>
        </p:spPr>
        <p:txBody>
          <a:bodyPr/>
          <a:lstStyle/>
          <a:p>
            <a:r>
              <a:rPr lang="ru-RU" altLang="ru-RU" smtClean="0"/>
              <a:t>Бизоны</a:t>
            </a:r>
          </a:p>
        </p:txBody>
      </p:sp>
      <p:sp>
        <p:nvSpPr>
          <p:cNvPr id="12291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42938" y="0"/>
            <a:ext cx="7772400" cy="500063"/>
          </a:xfrm>
        </p:spPr>
        <p:txBody>
          <a:bodyPr/>
          <a:lstStyle/>
          <a:p>
            <a:r>
              <a:rPr lang="ru-RU" altLang="ru-RU" sz="2800" smtClean="0"/>
              <a:t>Животные Северной Америки</a:t>
            </a:r>
          </a:p>
        </p:txBody>
      </p:sp>
      <p:pic>
        <p:nvPicPr>
          <p:cNvPr id="12292" name="Рисунок 5" descr="zhivotnye-severnoj-ameriki-16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77838"/>
            <a:ext cx="9144000" cy="5902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800" smtClean="0"/>
              <a:t>Животные Северной Америки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altLang="ru-RU" sz="2800" smtClean="0">
                <a:solidFill>
                  <a:schemeClr val="tx2"/>
                </a:solidFill>
              </a:rPr>
              <a:t>Бизоны, или зубры, принадлежат к тому же семейству животных, что и коровы, но они вдвое крупнее. Самец зубра может весить целых 900 кг! Во время зимней линьки эти силачи катаются по земле, избавляясь от старой шерсти.</a:t>
            </a:r>
            <a:endParaRPr lang="ru-RU" altLang="ru-RU" smtClean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43000" y="6391275"/>
            <a:ext cx="6400800" cy="466725"/>
          </a:xfrm>
        </p:spPr>
        <p:txBody>
          <a:bodyPr/>
          <a:lstStyle/>
          <a:p>
            <a:r>
              <a:rPr lang="ru-RU" altLang="ru-RU" smtClean="0"/>
              <a:t>Росомаха</a:t>
            </a:r>
          </a:p>
        </p:txBody>
      </p:sp>
      <p:sp>
        <p:nvSpPr>
          <p:cNvPr id="1433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42938" y="0"/>
            <a:ext cx="7772400" cy="500063"/>
          </a:xfrm>
        </p:spPr>
        <p:txBody>
          <a:bodyPr/>
          <a:lstStyle/>
          <a:p>
            <a:r>
              <a:rPr lang="ru-RU" altLang="ru-RU" sz="2800" smtClean="0"/>
              <a:t>Животные Северной Америки</a:t>
            </a:r>
          </a:p>
        </p:txBody>
      </p:sp>
      <p:pic>
        <p:nvPicPr>
          <p:cNvPr id="14340" name="Рисунок 4" descr="zhivotnye-severnoj-ameriki-19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03250"/>
            <a:ext cx="9144000" cy="5651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800" smtClean="0"/>
              <a:t>Животные Северной Америки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altLang="ru-RU" sz="2800" smtClean="0">
                <a:solidFill>
                  <a:schemeClr val="tx2"/>
                </a:solidFill>
              </a:rPr>
              <a:t>Росомаха, самый крупный представитель семейства ласок, напоминает небольшого медведя. Это кровожадный хищник, известный своим неуёмным аппетитом. Росомаха обычно питается падалью, хотя частенько нападает и на живых зверей.</a:t>
            </a:r>
            <a:endParaRPr lang="ru-RU" altLang="ru-RU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43000" y="6391275"/>
            <a:ext cx="6400800" cy="466725"/>
          </a:xfrm>
        </p:spPr>
        <p:txBody>
          <a:bodyPr/>
          <a:lstStyle/>
          <a:p>
            <a:r>
              <a:rPr lang="ru-RU" altLang="ru-RU" smtClean="0"/>
              <a:t>Аллигатор</a:t>
            </a:r>
          </a:p>
        </p:txBody>
      </p:sp>
      <p:sp>
        <p:nvSpPr>
          <p:cNvPr id="1638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42938" y="0"/>
            <a:ext cx="7772400" cy="500063"/>
          </a:xfrm>
        </p:spPr>
        <p:txBody>
          <a:bodyPr/>
          <a:lstStyle/>
          <a:p>
            <a:r>
              <a:rPr lang="ru-RU" altLang="ru-RU" sz="2800" smtClean="0"/>
              <a:t>Животные Северной Америки</a:t>
            </a:r>
          </a:p>
        </p:txBody>
      </p:sp>
      <p:pic>
        <p:nvPicPr>
          <p:cNvPr id="16388" name="Рисунок 5" descr="zhivotnye-severnoj-ameriki-20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313" y="571500"/>
            <a:ext cx="85725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800" smtClean="0"/>
              <a:t>Животные Северной Америки</a:t>
            </a:r>
          </a:p>
        </p:txBody>
      </p:sp>
      <p:sp>
        <p:nvSpPr>
          <p:cNvPr id="1741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altLang="ru-RU" sz="2800" smtClean="0">
                <a:solidFill>
                  <a:schemeClr val="tx2"/>
                </a:solidFill>
              </a:rPr>
              <a:t>Американский аллигатор обитает на юге США. Чтобы сохранить отложенные яйца и держать их в тепле, самка аллигатора накрывает их листвой, ветками и землёй. Такие гнёзда могут достигать метра высоту.</a:t>
            </a:r>
            <a:endParaRPr lang="ru-RU" altLang="ru-RU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800" smtClean="0"/>
              <a:t>Животные Северной Америки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altLang="ru-RU" sz="2800" smtClean="0">
                <a:solidFill>
                  <a:schemeClr val="tx2"/>
                </a:solidFill>
              </a:rPr>
              <a:t>Енот – полоскун прозван так не случайно. Он имеет забавную привычку </a:t>
            </a:r>
          </a:p>
          <a:p>
            <a:pPr>
              <a:buFontTx/>
              <a:buNone/>
            </a:pPr>
            <a:r>
              <a:rPr lang="ru-RU" altLang="ru-RU" sz="2800" smtClean="0">
                <a:solidFill>
                  <a:schemeClr val="tx2"/>
                </a:solidFill>
              </a:rPr>
              <a:t>полоскать в воде разные предметы, чаще всего добытую пищу. </a:t>
            </a:r>
          </a:p>
          <a:p>
            <a:pPr>
              <a:buFontTx/>
              <a:buNone/>
            </a:pPr>
            <a:r>
              <a:rPr lang="ru-RU" altLang="ru-RU" sz="2800" smtClean="0">
                <a:solidFill>
                  <a:schemeClr val="tx2"/>
                </a:solidFill>
              </a:rPr>
              <a:t>Долгими часами енот простаивает в воде, стараясь поймать лягушку, рака</a:t>
            </a:r>
          </a:p>
          <a:p>
            <a:pPr>
              <a:buFontTx/>
              <a:buNone/>
            </a:pPr>
            <a:r>
              <a:rPr lang="ru-RU" altLang="ru-RU" sz="2800" smtClean="0">
                <a:solidFill>
                  <a:schemeClr val="tx2"/>
                </a:solidFill>
              </a:rPr>
              <a:t> или рыбу.</a:t>
            </a:r>
          </a:p>
          <a:p>
            <a:pPr>
              <a:buFontTx/>
              <a:buNone/>
            </a:pPr>
            <a:r>
              <a:rPr lang="ru-RU" altLang="ru-RU" sz="2800" smtClean="0">
                <a:solidFill>
                  <a:schemeClr val="tx2"/>
                </a:solidFill>
              </a:rPr>
              <a:t> Енота – полоскуна легко узнать: кажется, что на голове у него чёрные очки!</a:t>
            </a:r>
          </a:p>
          <a:p>
            <a:pPr>
              <a:buFontTx/>
              <a:buNone/>
            </a:pPr>
            <a:endParaRPr lang="ru-RU" altLang="ru-RU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43000" y="6391275"/>
            <a:ext cx="6400800" cy="466725"/>
          </a:xfrm>
        </p:spPr>
        <p:txBody>
          <a:bodyPr/>
          <a:lstStyle/>
          <a:p>
            <a:r>
              <a:rPr lang="ru-RU" altLang="ru-RU" smtClean="0"/>
              <a:t>Медведь Гризли</a:t>
            </a:r>
          </a:p>
        </p:txBody>
      </p:sp>
      <p:sp>
        <p:nvSpPr>
          <p:cNvPr id="4099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42938" y="0"/>
            <a:ext cx="7772400" cy="500063"/>
          </a:xfrm>
        </p:spPr>
        <p:txBody>
          <a:bodyPr/>
          <a:lstStyle/>
          <a:p>
            <a:r>
              <a:rPr lang="ru-RU" altLang="ru-RU" sz="2800" smtClean="0"/>
              <a:t>Животные Северной Америки</a:t>
            </a:r>
          </a:p>
        </p:txBody>
      </p:sp>
      <p:pic>
        <p:nvPicPr>
          <p:cNvPr id="4100" name="Рисунок 3" descr="zhivotnye-severnoj-ameriki-2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44513"/>
            <a:ext cx="8715375" cy="581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800" smtClean="0"/>
              <a:t>Животные Северной Америки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altLang="ru-RU" sz="2800" smtClean="0">
                <a:solidFill>
                  <a:schemeClr val="tx2"/>
                </a:solidFill>
              </a:rPr>
              <a:t>Гризли, североамериканский бурый медведь, – настоящий гигант весом до 300 кг. Когда этот зверь встаёт на задние лапы, его рост достигает 3 метров! Питается медведь растениями, мелкими животными и рыбой. В один день съедает до 12 кг пищи. В зимнюю пору медведь гризли в течение шести месяцев спит в берлоге и при этом обходится без пищи и питья.</a:t>
            </a:r>
            <a:endParaRPr lang="ru-RU" altLang="ru-RU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43000" y="6391275"/>
            <a:ext cx="6400800" cy="466725"/>
          </a:xfrm>
        </p:spPr>
        <p:txBody>
          <a:bodyPr/>
          <a:lstStyle/>
          <a:p>
            <a:r>
              <a:rPr lang="ru-RU" altLang="ru-RU" smtClean="0"/>
              <a:t>Белоголовые Орланы</a:t>
            </a:r>
          </a:p>
        </p:txBody>
      </p:sp>
      <p:sp>
        <p:nvSpPr>
          <p:cNvPr id="6147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42938" y="0"/>
            <a:ext cx="7772400" cy="500063"/>
          </a:xfrm>
        </p:spPr>
        <p:txBody>
          <a:bodyPr/>
          <a:lstStyle/>
          <a:p>
            <a:r>
              <a:rPr lang="ru-RU" altLang="ru-RU" sz="2800" smtClean="0"/>
              <a:t>Животные Северной Америки</a:t>
            </a:r>
          </a:p>
        </p:txBody>
      </p:sp>
      <p:pic>
        <p:nvPicPr>
          <p:cNvPr id="6148" name="Рисунок 4" descr="zhivotnye-severnoj-ameriki-4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81000"/>
            <a:ext cx="9144000" cy="609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800" smtClean="0"/>
              <a:t>Животные Северной Америки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altLang="ru-RU" sz="2800" smtClean="0">
                <a:solidFill>
                  <a:schemeClr val="tx2"/>
                </a:solidFill>
              </a:rPr>
              <a:t>Белоголовый орлан – крупная хищная птица, размах её крыльев достигает 2 метров! Свою добычу орлан хватает огромными когтями прямо на лету. Птица является национальным символом Соединённых Штатов Америки.</a:t>
            </a:r>
            <a:endParaRPr lang="ru-RU" altLang="ru-RU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43000" y="6391275"/>
            <a:ext cx="6400800" cy="466725"/>
          </a:xfrm>
        </p:spPr>
        <p:txBody>
          <a:bodyPr/>
          <a:lstStyle/>
          <a:p>
            <a:r>
              <a:rPr lang="ru-RU" altLang="ru-RU" smtClean="0"/>
              <a:t>Рыжая рысь</a:t>
            </a:r>
          </a:p>
        </p:txBody>
      </p:sp>
      <p:sp>
        <p:nvSpPr>
          <p:cNvPr id="8195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42938" y="0"/>
            <a:ext cx="7772400" cy="500063"/>
          </a:xfrm>
        </p:spPr>
        <p:txBody>
          <a:bodyPr/>
          <a:lstStyle/>
          <a:p>
            <a:r>
              <a:rPr lang="ru-RU" altLang="ru-RU" sz="2800" smtClean="0"/>
              <a:t>Животные Северной Америки</a:t>
            </a:r>
          </a:p>
        </p:txBody>
      </p:sp>
      <p:pic>
        <p:nvPicPr>
          <p:cNvPr id="8196" name="Рисунок 5" descr="zhivotnye-severnoj-ameriki-5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81000"/>
            <a:ext cx="9144000" cy="609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800" smtClean="0"/>
              <a:t>Животные Северной Америки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altLang="ru-RU" sz="2800" smtClean="0">
                <a:solidFill>
                  <a:schemeClr val="tx2"/>
                </a:solidFill>
              </a:rPr>
              <a:t>Рыжая рысь – грозный хищник, тело которого покрыто пятнистой шерстью. Она водится и в лесу и в горах. Рысь – прекрасный охотник, у неё очень тонкий слух, острое зрение, отменная пластичность и цепкие когти. Заметив добычу, обычно кролика или зайца, рысь ползком подбирается к ним, готовясь к решающему прыжку.</a:t>
            </a:r>
            <a:endParaRPr lang="ru-RU" altLang="ru-RU" smtClean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143000" y="6391275"/>
            <a:ext cx="6400800" cy="466725"/>
          </a:xfrm>
        </p:spPr>
        <p:txBody>
          <a:bodyPr/>
          <a:lstStyle/>
          <a:p>
            <a:r>
              <a:rPr lang="ru-RU" altLang="ru-RU" smtClean="0"/>
              <a:t>Снежный Баран</a:t>
            </a:r>
          </a:p>
        </p:txBody>
      </p:sp>
      <p:sp>
        <p:nvSpPr>
          <p:cNvPr id="10243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42938" y="0"/>
            <a:ext cx="7772400" cy="500063"/>
          </a:xfrm>
        </p:spPr>
        <p:txBody>
          <a:bodyPr/>
          <a:lstStyle/>
          <a:p>
            <a:r>
              <a:rPr lang="ru-RU" altLang="ru-RU" sz="2800" smtClean="0"/>
              <a:t>Животные Северной Америки</a:t>
            </a:r>
          </a:p>
        </p:txBody>
      </p:sp>
      <p:pic>
        <p:nvPicPr>
          <p:cNvPr id="10244" name="Рисунок 4" descr="zhivotnye-severnoj-ameriki-12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500" y="588963"/>
            <a:ext cx="7715250" cy="5786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Red Map">
  <a:themeElements>
    <a:clrScheme name="Тема Office 5">
      <a:dk1>
        <a:srgbClr val="000000"/>
      </a:dk1>
      <a:lt1>
        <a:srgbClr val="FFFFD9"/>
      </a:lt1>
      <a:dk2>
        <a:srgbClr val="000000"/>
      </a:dk2>
      <a:lt2>
        <a:srgbClr val="777777"/>
      </a:lt2>
      <a:accent1>
        <a:srgbClr val="FFFFF7"/>
      </a:accent1>
      <a:accent2>
        <a:srgbClr val="33CCCC"/>
      </a:accent2>
      <a:accent3>
        <a:srgbClr val="FFFFE9"/>
      </a:accent3>
      <a:accent4>
        <a:srgbClr val="000000"/>
      </a:accent4>
      <a:accent5>
        <a:srgbClr val="FFFFFA"/>
      </a:accent5>
      <a:accent6>
        <a:srgbClr val="2DB9B9"/>
      </a:accent6>
      <a:hlink>
        <a:srgbClr val="FF5050"/>
      </a:hlink>
      <a:folHlink>
        <a:srgbClr val="FF9900"/>
      </a:folHlink>
    </a:clrScheme>
    <a:fontScheme name="Тема Office">
      <a:majorFont>
        <a:latin typeface="Century Gothic"/>
        <a:ea typeface=""/>
        <a:cs typeface=""/>
      </a:majorFont>
      <a:minorFont>
        <a:latin typeface="Century Gothic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Red Map</Template>
  <TotalTime>19</TotalTime>
  <Words>414</Words>
  <Application>Microsoft Office PowerPoint</Application>
  <PresentationFormat>Экран (4:3)</PresentationFormat>
  <Paragraphs>36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0" baseType="lpstr">
      <vt:lpstr>Arial</vt:lpstr>
      <vt:lpstr>Century Gothic</vt:lpstr>
      <vt:lpstr>Calibri</vt:lpstr>
      <vt:lpstr>Red Map</vt:lpstr>
      <vt:lpstr>Животные Северной Америки</vt:lpstr>
      <vt:lpstr>Животные Северной Америки</vt:lpstr>
      <vt:lpstr>Животные Северной Америки</vt:lpstr>
      <vt:lpstr>Животные Северной Америки</vt:lpstr>
      <vt:lpstr>Животные Северной Америки</vt:lpstr>
      <vt:lpstr>Животные Северной Америки</vt:lpstr>
      <vt:lpstr>Животные Северной Америки</vt:lpstr>
      <vt:lpstr>Животные Северной Америки</vt:lpstr>
      <vt:lpstr>Животные Северной Америки</vt:lpstr>
      <vt:lpstr>Животные Северной Америки</vt:lpstr>
      <vt:lpstr>Животные Северной Америки</vt:lpstr>
      <vt:lpstr>Животные Северной Америки</vt:lpstr>
      <vt:lpstr>Животные Северной Америки</vt:lpstr>
      <vt:lpstr>Животные Северной Америки</vt:lpstr>
      <vt:lpstr>Животные Северной Америки</vt:lpstr>
      <vt:lpstr>Животные Северной Америки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Животные Северной Америки</dc:title>
  <dc:creator>user</dc:creator>
  <cp:lastModifiedBy>Алексей Пастухов</cp:lastModifiedBy>
  <cp:revision>3</cp:revision>
  <dcterms:created xsi:type="dcterms:W3CDTF">2011-09-02T16:38:08Z</dcterms:created>
  <dcterms:modified xsi:type="dcterms:W3CDTF">2015-02-06T13:41:56Z</dcterms:modified>
</cp:coreProperties>
</file>