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7"/>
  </p:notesMasterIdLst>
  <p:sldIdLst>
    <p:sldId id="265" r:id="rId2"/>
    <p:sldId id="264" r:id="rId3"/>
    <p:sldId id="263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37D59D14-3C03-4FD2-9BBA-9BD76F1C434B}">
          <p14:sldIdLst>
            <p14:sldId id="265"/>
            <p14:sldId id="264"/>
            <p14:sldId id="263"/>
            <p14:sldId id="261"/>
            <p14:sldId id="26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8" autoAdjust="0"/>
  </p:normalViewPr>
  <p:slideViewPr>
    <p:cSldViewPr>
      <p:cViewPr varScale="1">
        <p:scale>
          <a:sx n="47" d="100"/>
          <a:sy n="47" d="100"/>
        </p:scale>
        <p:origin x="-117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8DE12-42A8-49F6-ACAB-36DE767C73B1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FDBA2A-F58C-41B8-A1FF-F496516081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705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83B55-E1C4-48A2-BC17-3D06347EB9AE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AE99-9112-457C-B91E-39298F9BE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83B55-E1C4-48A2-BC17-3D06347EB9AE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AE99-9112-457C-B91E-39298F9BE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83B55-E1C4-48A2-BC17-3D06347EB9AE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AE99-9112-457C-B91E-39298F9BE57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83B55-E1C4-48A2-BC17-3D06347EB9AE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AE99-9112-457C-B91E-39298F9BE5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83B55-E1C4-48A2-BC17-3D06347EB9AE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AE99-9112-457C-B91E-39298F9BE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83B55-E1C4-48A2-BC17-3D06347EB9AE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AE99-9112-457C-B91E-39298F9BE5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83B55-E1C4-48A2-BC17-3D06347EB9AE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AE99-9112-457C-B91E-39298F9BE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83B55-E1C4-48A2-BC17-3D06347EB9AE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AE99-9112-457C-B91E-39298F9BE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83B55-E1C4-48A2-BC17-3D06347EB9AE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AE99-9112-457C-B91E-39298F9BE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83B55-E1C4-48A2-BC17-3D06347EB9AE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AE99-9112-457C-B91E-39298F9BE5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83B55-E1C4-48A2-BC17-3D06347EB9AE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AE99-9112-457C-B91E-39298F9BE5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DA83B55-E1C4-48A2-BC17-3D06347EB9AE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241AE99-9112-457C-B91E-39298F9BE5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340768"/>
            <a:ext cx="4320480" cy="1780108"/>
          </a:xfrm>
        </p:spPr>
        <p:txBody>
          <a:bodyPr>
            <a:normAutofit/>
          </a:bodyPr>
          <a:lstStyle/>
          <a:p>
            <a:pPr lvl="0"/>
            <a:r>
              <a:rPr lang="ru-RU" b="1" dirty="0"/>
              <a:t>Белый медведь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040" y="986575"/>
            <a:ext cx="3600400" cy="27315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763688" y="3789040"/>
            <a:ext cx="29947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Презентация  подготовлена</a:t>
            </a:r>
          </a:p>
          <a:p>
            <a:r>
              <a:rPr lang="ru-RU" dirty="0" smtClean="0"/>
              <a:t>Учеником  4  класса</a:t>
            </a:r>
          </a:p>
          <a:p>
            <a:r>
              <a:rPr lang="ru-RU" dirty="0" smtClean="0"/>
              <a:t>ГБОУ СОШ №!33</a:t>
            </a:r>
          </a:p>
          <a:p>
            <a:r>
              <a:rPr lang="ru-RU" dirty="0" smtClean="0"/>
              <a:t>Афанасьевым Егором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9517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3812645" cy="4824536"/>
          </a:xfrm>
        </p:spPr>
        <p:txBody>
          <a:bodyPr>
            <a:noAutofit/>
          </a:bodyPr>
          <a:lstStyle/>
          <a:p>
            <a:r>
              <a:rPr lang="ru-RU" sz="2000" dirty="0"/>
              <a:t>Белый медведь (</a:t>
            </a:r>
            <a:r>
              <a:rPr lang="ru-RU" sz="2000" i="1" dirty="0" err="1"/>
              <a:t>Ursus</a:t>
            </a:r>
            <a:r>
              <a:rPr lang="ru-RU" sz="2000" i="1" dirty="0"/>
              <a:t> </a:t>
            </a:r>
            <a:r>
              <a:rPr lang="ru-RU" sz="2000" i="1" dirty="0" err="1"/>
              <a:t>maritimus</a:t>
            </a:r>
            <a:r>
              <a:rPr lang="ru-RU" sz="2000" i="1" dirty="0"/>
              <a:t>) </a:t>
            </a:r>
            <a:r>
              <a:rPr lang="ru-RU" sz="2000" dirty="0"/>
              <a:t>- один из самых крупных наземных хищников нашей планеты. Длинна тела 1,6-3,3 м, масса самцов 400-500 кг (иногда до 750), самок - до 380 кг. Медведь превосходно плавает и ныряет, заплывает в открытое море на десятки километ­ров. Быстро передвигается по льду. Ведет одиночный образ жизни, но иногда встре­чаются группы из 2-5 зверей; несколько медве­дей могут собираться около крупной падали.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4427984" y="1268760"/>
            <a:ext cx="4032448" cy="3645843"/>
          </a:xfrm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perspectiveLeft"/>
            <a:lightRig rig="threePt" dir="t">
              <a:rot lat="0" lon="0" rev="2700000"/>
            </a:lightRig>
          </a:scene3d>
          <a:sp3d>
            <a:bevelT w="44450" h="31750"/>
          </a:sp3d>
        </p:spPr>
      </p:pic>
    </p:spTree>
    <p:extLst>
      <p:ext uri="{BB962C8B-B14F-4D97-AF65-F5344CB8AC3E}">
        <p14:creationId xmlns:p14="http://schemas.microsoft.com/office/powerpoint/2010/main" xmlns="" val="221191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539552" y="1268760"/>
            <a:ext cx="3600400" cy="4896544"/>
          </a:xfrm>
        </p:spPr>
        <p:txBody>
          <a:bodyPr>
            <a:normAutofit/>
          </a:bodyPr>
          <a:lstStyle/>
          <a:p>
            <a:r>
              <a:rPr lang="ru-RU" sz="2000" dirty="0"/>
              <a:t>Белые медведи охотятся на ластоногих, главным образом, на кольчатую нерпу, морского зай­ца и гренландского тюленя. Выходят на сушу при­брежных зон островов и материка, охотятся на детенышей моржей, поедают также выбросы моря, падаль, рыбу, птиц и их яйца, реже - гры­зунов, ягоды, мхи и лишайники.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2132856"/>
            <a:ext cx="4241105" cy="3417540"/>
          </a:xfr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Left"/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84359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68333" y="476673"/>
            <a:ext cx="3818467" cy="4730328"/>
          </a:xfrm>
        </p:spPr>
        <p:txBody>
          <a:bodyPr>
            <a:normAutofit lnSpcReduction="10000"/>
          </a:bodyPr>
          <a:lstStyle/>
          <a:p>
            <a:r>
              <a:rPr lang="ru-RU" sz="2400" dirty="0"/>
              <a:t>Беременные самки залегают в берлоги, кото­рые устраивают на суше с октября до марта-апреля. В выводках обычно 1-3, чаще 1-2 детеныша. До двухлетнего возраста они остаются с медведицей. Максимальная продолжительность жизни белого медведя - 25-30 лет, редко больше.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042" r="7042"/>
          <a:stretch>
            <a:fillRect/>
          </a:stretch>
        </p:blipFill>
        <p:spPr>
          <a:xfrm>
            <a:off x="395536" y="1484784"/>
            <a:ext cx="4104456" cy="3478310"/>
          </a:xfrm>
          <a:prstGeom prst="rect">
            <a:avLst/>
          </a:prstGeom>
          <a:ln w="228600" cap="sq" cmpd="thickThin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292907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9552" y="692696"/>
            <a:ext cx="3818467" cy="4608512"/>
          </a:xfrm>
        </p:spPr>
        <p:txBody>
          <a:bodyPr>
            <a:normAutofit/>
          </a:bodyPr>
          <a:lstStyle/>
          <a:p>
            <a:r>
              <a:rPr lang="ru-RU" dirty="0"/>
              <a:t>В России белый медведь постоянно обита­ет на пространстве от Земли Франца Иосифа и Но­вой Земли до Чукотки. На плавающих льдах иногда достигает Камчатки. Отмечены далекие заходы вглубь ма­терика (до 500 км по реке Енисей). Южная граница области обитания совпадает с кромкой дрейфующих льдов. При таянии и разрушении льда медведи перемещаются к северной границе Арктического бассейна. С началом устойчивого ледообразова­ния звери начинают обратную миграцию на юг.</a:t>
            </a:r>
            <a:endParaRPr lang="ru-RU" b="1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280" r="9280"/>
          <a:stretch>
            <a:fillRect/>
          </a:stretch>
        </p:blipFill>
        <p:spPr>
          <a:xfrm flipH="1">
            <a:off x="5003800" y="1700213"/>
            <a:ext cx="3567113" cy="29273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60517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39</TotalTime>
  <Words>263</Words>
  <Application>Microsoft Office PowerPoint</Application>
  <PresentationFormat>Экран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Волна</vt:lpstr>
      <vt:lpstr>Белый медведь </vt:lpstr>
      <vt:lpstr>Белый медведь (Ursus maritimus) - один из самых крупных наземных хищников нашей планеты. Длинна тела 1,6-3,3 м, масса самцов 400-500 кг (иногда до 750), самок - до 380 кг. Медведь превосходно плавает и ныряет, заплывает в открытое море на десятки километ­ров. Быстро передвигается по льду. Ведет одиночный образ жизни, но иногда встре­чаются группы из 2-5 зверей; несколько медве­дей могут собираться около крупной падали.</vt:lpstr>
      <vt:lpstr>Слайд 3</vt:lpstr>
      <vt:lpstr>Слайд 4</vt:lpstr>
      <vt:lpstr>Слайд 5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Кирилл</dc:creator>
  <cp:lastModifiedBy>Лена</cp:lastModifiedBy>
  <cp:revision>5</cp:revision>
  <dcterms:created xsi:type="dcterms:W3CDTF">2014-11-10T20:38:13Z</dcterms:created>
  <dcterms:modified xsi:type="dcterms:W3CDTF">2015-02-05T19:40:23Z</dcterms:modified>
</cp:coreProperties>
</file>