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7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2DCC7-4450-4F21-BD4C-57915C4D18B2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D6347-05E0-4749-835A-617AC9389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12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D6347-05E0-4749-835A-617AC938990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145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8E0A8EC-FCBD-49AB-AD66-89BE349337E2}" type="slidenum">
              <a:rPr lang="ru-RU" sz="1200" smtClean="0"/>
              <a:pPr eaLnBrk="1" hangingPunct="1"/>
              <a:t>4</a:t>
            </a:fld>
            <a:endParaRPr lang="ru-RU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CB18DC9-5211-42F8-B6D1-ACF7E2F75566}" type="slidenum">
              <a:rPr lang="ru-RU" sz="1200" smtClean="0"/>
              <a:pPr eaLnBrk="1" hangingPunct="1"/>
              <a:t>8</a:t>
            </a:fld>
            <a:endParaRPr lang="ru-RU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82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23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325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14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679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2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60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8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33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02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49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869DA-36DC-4F07-91E7-ECCA2D00CB97}" type="datetimeFigureOut">
              <a:rPr lang="ru-RU" smtClean="0"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00093-782C-4591-95AB-21D93B706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60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6097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900" b="1" dirty="0" smtClean="0">
                <a:solidFill>
                  <a:srgbClr val="C00000"/>
                </a:solidFill>
              </a:rPr>
              <a:t>Региональный </a:t>
            </a:r>
            <a:r>
              <a:rPr lang="ru-RU" sz="4900" b="1" dirty="0">
                <a:solidFill>
                  <a:srgbClr val="C00000"/>
                </a:solidFill>
              </a:rPr>
              <a:t>проект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300" b="1" i="1" dirty="0" smtClean="0">
                <a:solidFill>
                  <a:srgbClr val="C00000"/>
                </a:solidFill>
              </a:rPr>
              <a:t>Галерея </a:t>
            </a:r>
            <a:r>
              <a:rPr lang="ru-RU" sz="5300" b="1" i="1" dirty="0">
                <a:solidFill>
                  <a:srgbClr val="C00000"/>
                </a:solidFill>
              </a:rPr>
              <a:t>трудовой </a:t>
            </a:r>
            <a:r>
              <a:rPr lang="ru-RU" sz="5300" b="1" i="1" dirty="0" smtClean="0">
                <a:solidFill>
                  <a:srgbClr val="C00000"/>
                </a:solidFill>
              </a:rPr>
              <a:t/>
            </a:r>
            <a:br>
              <a:rPr lang="ru-RU" sz="5300" b="1" i="1" dirty="0" smtClean="0">
                <a:solidFill>
                  <a:srgbClr val="C00000"/>
                </a:solidFill>
              </a:rPr>
            </a:br>
            <a:r>
              <a:rPr lang="ru-RU" sz="5300" b="1" i="1" dirty="0" smtClean="0">
                <a:solidFill>
                  <a:srgbClr val="C00000"/>
                </a:solidFill>
              </a:rPr>
              <a:t>   славы </a:t>
            </a:r>
            <a:r>
              <a:rPr lang="ru-RU" sz="5300" b="1" i="1" dirty="0">
                <a:solidFill>
                  <a:srgbClr val="C00000"/>
                </a:solidFill>
              </a:rPr>
              <a:t>и почета</a:t>
            </a:r>
            <a:r>
              <a:rPr lang="ru-RU" sz="5300" b="1" dirty="0">
                <a:solidFill>
                  <a:srgbClr val="C00000"/>
                </a:solidFill>
              </a:rPr>
              <a:t/>
            </a:r>
            <a:br>
              <a:rPr lang="ru-RU" sz="5300" b="1" dirty="0">
                <a:solidFill>
                  <a:srgbClr val="C00000"/>
                </a:solidFill>
              </a:rPr>
            </a:br>
            <a:endParaRPr lang="ru-RU" sz="5300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C:\Users\User\AppData\Local\Microsoft\Windows\Temporary Internet Files\Content.IE5\1747P59D\MP90038299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980" y="2674507"/>
            <a:ext cx="2815104" cy="165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AppData\Local\Microsoft\Windows\Temporary Internet Files\Content.IE5\MZ179W27\MP90038298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9" y="836712"/>
            <a:ext cx="1815731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AppData\Local\Microsoft\Windows\Temporary Internet Files\Content.IE5\1LO1L6NP\MP90038299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74507"/>
            <a:ext cx="2808000" cy="164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AppData\Local\Microsoft\Windows\Temporary Internet Files\Content.IE5\MTBNVG2B\MP900382979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542" y="4489580"/>
            <a:ext cx="1512168" cy="221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AppData\Local\Microsoft\Windows\Temporary Internet Files\Content.IE5\1LO1L6NP\MP900387522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74" y="4486804"/>
            <a:ext cx="153016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AppData\Local\Microsoft\Windows\Temporary Internet Files\Content.IE5\MTBNVG2B\MP900382992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60" y="4486804"/>
            <a:ext cx="1512000" cy="21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AppData\Local\Microsoft\Windows\Temporary Internet Files\Content.IE5\MZ179W27\MP900382980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489580"/>
            <a:ext cx="1512000" cy="221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AppData\Local\Microsoft\Windows\Temporary Internet Files\Content.IE5\1747P59D\MP900382987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024" y="796894"/>
            <a:ext cx="1838120" cy="16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122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13000">
              <a:srgbClr val="FFA800"/>
            </a:gs>
            <a:gs pos="28000">
              <a:srgbClr val="FFFF00"/>
            </a:gs>
            <a:gs pos="42999">
              <a:srgbClr val="FFA800"/>
            </a:gs>
            <a:gs pos="58000">
              <a:srgbClr val="FFFF00"/>
            </a:gs>
            <a:gs pos="72000">
              <a:srgbClr val="FFA800"/>
            </a:gs>
            <a:gs pos="87000">
              <a:srgbClr val="FFFF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ноября – Всемирный день ребенка, день педиатра</a:t>
            </a:r>
            <a:endParaRPr lang="ru-RU" sz="4000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477" y="1484784"/>
            <a:ext cx="8229600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</a:t>
            </a: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праздник – Всемирный День ребенка (англ. </a:t>
            </a:r>
            <a:r>
              <a:rPr lang="ru-RU" sz="36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</a:t>
            </a: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Children’s</a:t>
            </a: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</a:t>
            </a: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– в 1954 году рекомендовала ввести всем странам Генеральная Ассамблея ООН, начиная с 1956 года.</a:t>
            </a:r>
          </a:p>
        </p:txBody>
      </p:sp>
      <p:pic>
        <p:nvPicPr>
          <p:cNvPr id="2056" name="Picture 8" descr="C:\Users\User\AppData\Local\Microsoft\Windows\Temporary Internet Files\Content.IE5\MTBNVG2B\MC90036099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4487782"/>
            <a:ext cx="2304257" cy="21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User\AppData\Local\Microsoft\Windows\Temporary Internet Files\Content.IE5\1747P59D\MC90034964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202193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929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92D050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11430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Педиатр и ребёнок</a:t>
            </a:r>
            <a:endParaRPr lang="ru-RU" sz="6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Значение Дня ребенка и </a:t>
            </a:r>
            <a:r>
              <a:rPr lang="ru-RU" b="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педиат</a:t>
            </a:r>
            <a:r>
              <a:rPr lang="ru-RU" b="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-</a:t>
            </a:r>
          </a:p>
          <a:p>
            <a:pPr marL="0" indent="0">
              <a:buNone/>
            </a:pPr>
            <a:r>
              <a:rPr lang="ru-RU" b="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ра</a:t>
            </a:r>
            <a:r>
              <a:rPr lang="ru-RU" b="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огромно. Он заставляет заду-</a:t>
            </a:r>
          </a:p>
          <a:p>
            <a:pPr marL="0" indent="0">
              <a:buNone/>
            </a:pPr>
            <a:r>
              <a:rPr lang="ru-RU" b="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маться</a:t>
            </a:r>
            <a:r>
              <a:rPr lang="ru-RU" b="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о жизни детей, о проблемах, которые их беспокоят, об их здоровье, о помощи, в которой они нуждаются и о том, сколько сил тратит педиатр на то, чтобы оказать эту помощь. Педиатр – профессия вечная. Дети всегда были и остаются подверженными заболеваниям, а врач старается это предотвратить или помогает преодолеть. Педиатр заботится о детях, а, значит, и о нашем будущем. Нельзя не уважать труд врачей, их мужество и доброту, ведь благодаря им держится и движется вперед мир, продолжается жизнь.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User\AppData\Local\Microsoft\Windows\Temporary Internet Files\Content.IE5\MTBNVG2B\MP90044839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6632"/>
            <a:ext cx="324036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3983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17999">
              <a:srgbClr val="92D050"/>
            </a:gs>
            <a:gs pos="36000">
              <a:srgbClr val="00B050"/>
            </a:gs>
            <a:gs pos="61000">
              <a:srgbClr val="00B0F0"/>
            </a:gs>
            <a:gs pos="82001">
              <a:srgbClr val="7030A0"/>
            </a:gs>
            <a:gs pos="100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304800" y="46038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ПЕДИАТРИЯ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64945" y="980728"/>
            <a:ext cx="5257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3600" b="1" dirty="0">
                <a:solidFill>
                  <a:srgbClr val="000066"/>
                </a:solidFill>
                <a:latin typeface="Tahoma" pitchFamily="34" charset="0"/>
              </a:rPr>
              <a:t>Наука, изучающая закономерности развития детей, причины и механизмы развития заболеваний;  способы их </a:t>
            </a:r>
            <a:r>
              <a:rPr lang="ru-RU" sz="3600" b="1" dirty="0" err="1">
                <a:solidFill>
                  <a:srgbClr val="000066"/>
                </a:solidFill>
                <a:latin typeface="Tahoma" pitchFamily="34" charset="0"/>
              </a:rPr>
              <a:t>распознования</a:t>
            </a:r>
            <a:r>
              <a:rPr lang="ru-RU" sz="3600" b="1" dirty="0">
                <a:solidFill>
                  <a:srgbClr val="000066"/>
                </a:solidFill>
                <a:latin typeface="Tahoma" pitchFamily="34" charset="0"/>
              </a:rPr>
              <a:t>, лечения и профилактики</a:t>
            </a:r>
            <a:endParaRPr lang="ru-RU" sz="3600" dirty="0">
              <a:latin typeface="Tahoma" pitchFamily="34" charset="0"/>
            </a:endParaRPr>
          </a:p>
        </p:txBody>
      </p:sp>
      <p:pic>
        <p:nvPicPr>
          <p:cNvPr id="5124" name="Picture 4" descr="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980728"/>
            <a:ext cx="321786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983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2D050"/>
            </a:gs>
            <a:gs pos="100000">
              <a:srgbClr val="7030A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7" y="18864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учат на педиатров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683" y="155679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Педиатров учат в медицинских </a:t>
            </a:r>
            <a:r>
              <a:rPr lang="ru-RU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институтах,университетах,академиях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педиатрическом факультете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Педиатр - это тот же врач-терапевт, но только специализирующийся по детским болезням, хорошо знающий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детского организма, клинику детских заболеваний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Работают педиатры как в детских поликлиниках, так и в различного рода детских больницах.</a:t>
            </a:r>
          </a:p>
          <a:p>
            <a:pPr marL="0" indent="0">
              <a:buNone/>
            </a:pP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5" name="Picture 5" descr="C:\Users\User\AppData\Local\Microsoft\Windows\Temporary Internet Files\Content.IE5\1747P59D\MC90043485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60648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546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chemeClr val="bg1"/>
            </a:gs>
            <a:gs pos="70000">
              <a:srgbClr val="00B0F0"/>
            </a:gs>
            <a:gs pos="100000">
              <a:srgbClr val="00206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чём заключается работа педиатра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рач контролирует динамику роста, веса ребенка и другие показатели, следит за его общим физическим и психическим развитием, обучает матерей уходу за ним,</a:t>
            </a:r>
            <a:endParaRPr lang="ru-RU" b="1" i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правилам кормления и т.п.; в соответствии с установленными сроками назначает детям профилактические процедуры и пр. </a:t>
            </a:r>
          </a:p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6596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348880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важны для детского врача наблюдательность и внимание, т.к. ребенок часто не может подсказать ему (в отличие от взрослого) ни причину, ни характер течения болезни и т.п. Детский врач обязательно должен любить детей, уметь находить подход к каждому ребенку. Работа детского врача часто бывает довольно напряженной, например, в периоды массовых сезон- </a:t>
            </a:r>
            <a:r>
              <a:rPr lang="ru-RU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ных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заболеваний, что требует от него психической и физической выносливости.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09228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Личностные</a:t>
            </a: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</a:t>
            </a: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необходимые</a:t>
            </a: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</a:t>
            </a: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педиатром</a:t>
            </a:r>
            <a:endParaRPr lang="ru-RU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2215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292725" y="1371600"/>
            <a:ext cx="370681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r>
              <a:rPr lang="ru-RU" sz="2800" b="1">
                <a:solidFill>
                  <a:srgbClr val="820000"/>
                </a:solidFill>
                <a:latin typeface="Arial" charset="0"/>
              </a:rPr>
              <a:t>Детский доктор должен любить детей, быть преданным своей профессии и быть терпеливым с матерью ребенка</a:t>
            </a:r>
            <a:br>
              <a:rPr lang="ru-RU" sz="2800" b="1">
                <a:solidFill>
                  <a:srgbClr val="820000"/>
                </a:solidFill>
                <a:latin typeface="Arial" charset="0"/>
              </a:rPr>
            </a:br>
            <a:r>
              <a:rPr lang="ru-RU" sz="2800" b="1" i="1">
                <a:solidFill>
                  <a:srgbClr val="820000"/>
                </a:solidFill>
                <a:latin typeface="Arial" charset="0"/>
              </a:rPr>
              <a:t>А.Ф. Тур</a:t>
            </a:r>
          </a:p>
        </p:txBody>
      </p: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00"/>
          <a:stretch>
            <a:fillRect/>
          </a:stretch>
        </p:blipFill>
        <p:spPr bwMode="auto">
          <a:xfrm>
            <a:off x="468313" y="381000"/>
            <a:ext cx="475138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755650" y="5229225"/>
            <a:ext cx="7848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8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44157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376</Words>
  <Application>Microsoft Office PowerPoint</Application>
  <PresentationFormat>Экран (4:3)</PresentationFormat>
  <Paragraphs>24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       Региональный проект  Галерея трудовой     славы и почета </vt:lpstr>
      <vt:lpstr>20 ноября – Всемирный день ребенка, день педиатра</vt:lpstr>
      <vt:lpstr>Педиатр и ребёнок</vt:lpstr>
      <vt:lpstr>Презентация PowerPoint</vt:lpstr>
      <vt:lpstr>Где учат на педиатров</vt:lpstr>
      <vt:lpstr>В чём заключается работа педиатра</vt:lpstr>
      <vt:lpstr>Личностные качества, необходимые для работы педиатром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проект   Галерея трудовой  славы и почета</dc:title>
  <dc:creator>User</dc:creator>
  <cp:lastModifiedBy>User</cp:lastModifiedBy>
  <cp:revision>7</cp:revision>
  <dcterms:created xsi:type="dcterms:W3CDTF">2013-12-29T11:50:25Z</dcterms:created>
  <dcterms:modified xsi:type="dcterms:W3CDTF">2013-12-29T13:08:11Z</dcterms:modified>
</cp:coreProperties>
</file>