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3E4BC8D-6052-45CF-BB09-392E3F336895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D899B42-7BC1-4879-A664-FB1A0D6E5CA3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0" y="2852936"/>
            <a:ext cx="8892480" cy="215265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900" kern="12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ru-RU" sz="8000" b="1" smtClean="0"/>
              <a:t>ГРАЖДАНСКАЯ ВОЙНА </a:t>
            </a:r>
            <a:br>
              <a:rPr lang="ru-RU" sz="8000" b="1" smtClean="0"/>
            </a:br>
            <a:r>
              <a:rPr lang="ru-RU" sz="8000" b="1" smtClean="0"/>
              <a:t>В РОССИИ</a:t>
            </a:r>
            <a:endParaRPr lang="ru-RU" sz="8000" b="1" dirty="0"/>
          </a:p>
        </p:txBody>
      </p:sp>
    </p:spTree>
    <p:extLst>
      <p:ext uri="{BB962C8B-B14F-4D97-AF65-F5344CB8AC3E}">
        <p14:creationId xmlns:p14="http://schemas.microsoft.com/office/powerpoint/2010/main" val="1002884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620688"/>
            <a:ext cx="7543800" cy="9144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FFC000"/>
                </a:solidFill>
              </a:rPr>
              <a:t>Причины Гражданской войны: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0" y="2204864"/>
            <a:ext cx="9572195" cy="3657599"/>
          </a:xfrm>
        </p:spPr>
        <p:txBody>
          <a:bodyPr>
            <a:noAutofit/>
          </a:bodyPr>
          <a:lstStyle/>
          <a:p>
            <a:pPr marL="475488" indent="-457200">
              <a:buAutoNum type="arabicPeriod"/>
            </a:pPr>
            <a:r>
              <a:rPr lang="ru-RU" sz="3200" b="1" dirty="0" smtClean="0"/>
              <a:t>Роспуск Учредительного собрания (январь 1918), установление однопартийной системы. Противостояние эсеров и большевиков;</a:t>
            </a:r>
          </a:p>
          <a:p>
            <a:pPr marL="475488" indent="-457200">
              <a:buAutoNum type="arabicPeriod"/>
            </a:pPr>
            <a:r>
              <a:rPr lang="ru-RU" sz="3200" b="1" dirty="0" smtClean="0"/>
              <a:t>Заключение Брестского мира (3 марта</a:t>
            </a:r>
          </a:p>
          <a:p>
            <a:pPr marL="18288" indent="0">
              <a:buNone/>
            </a:pPr>
            <a:r>
              <a:rPr lang="ru-RU" sz="3200" b="1" dirty="0" smtClean="0"/>
              <a:t> 1918 г.).</a:t>
            </a:r>
          </a:p>
          <a:p>
            <a:pPr marL="18288" indent="0">
              <a:buNone/>
            </a:pPr>
            <a:r>
              <a:rPr lang="ru-RU" sz="3200" b="1" dirty="0" smtClean="0"/>
              <a:t>3. Декреты об организации хлебозаготовок; продразверстка;</a:t>
            </a:r>
          </a:p>
          <a:p>
            <a:pPr marL="18288" indent="0">
              <a:buNone/>
            </a:pPr>
            <a:r>
              <a:rPr lang="ru-RU" sz="3200" b="1" dirty="0" smtClean="0"/>
              <a:t>4. Национализация предприятий, упадок промышленности, безработица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4125028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7504" y="1556792"/>
            <a:ext cx="8424936" cy="3657599"/>
          </a:xfrm>
        </p:spPr>
        <p:txBody>
          <a:bodyPr>
            <a:normAutofit/>
          </a:bodyPr>
          <a:lstStyle/>
          <a:p>
            <a:pPr marL="475488" indent="-457200">
              <a:buAutoNum type="arabicPeriod"/>
            </a:pPr>
            <a:r>
              <a:rPr lang="ru-RU" sz="3600" b="1" dirty="0" smtClean="0"/>
              <a:t>Длительные и кровопролитные действия на всей территории страны;</a:t>
            </a:r>
          </a:p>
          <a:p>
            <a:pPr marL="475488" indent="-457200">
              <a:buAutoNum type="arabicPeriod"/>
            </a:pPr>
            <a:r>
              <a:rPr lang="ru-RU" sz="3600" b="1" dirty="0" smtClean="0"/>
              <a:t>Интернационализация;</a:t>
            </a:r>
          </a:p>
          <a:p>
            <a:pPr marL="475488" indent="-457200">
              <a:buAutoNum type="arabicPeriod"/>
            </a:pPr>
            <a:r>
              <a:rPr lang="ru-RU" sz="3600" b="1" dirty="0" smtClean="0"/>
              <a:t>Отсутствие традиций мирного разрешения противоречий.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404664"/>
            <a:ext cx="7543800" cy="914400"/>
          </a:xfrm>
        </p:spPr>
        <p:txBody>
          <a:bodyPr/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Особенности Гражданской войны в России:</a:t>
            </a:r>
            <a:endParaRPr lang="ru-RU" sz="4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5387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2492896"/>
            <a:ext cx="6096000" cy="3657599"/>
          </a:xfrm>
        </p:spPr>
        <p:txBody>
          <a:bodyPr>
            <a:noAutofit/>
          </a:bodyPr>
          <a:lstStyle/>
          <a:p>
            <a:pPr marL="475488" indent="-457200">
              <a:buAutoNum type="arabicPeriod"/>
            </a:pPr>
            <a:r>
              <a:rPr lang="ru-RU" sz="4000" b="1" dirty="0" smtClean="0"/>
              <a:t>лето-осень 1918 года</a:t>
            </a:r>
          </a:p>
          <a:p>
            <a:pPr marL="475488" indent="-457200">
              <a:buAutoNum type="arabicPeriod"/>
            </a:pPr>
            <a:r>
              <a:rPr lang="ru-RU" sz="4000" b="1" dirty="0" smtClean="0"/>
              <a:t>Осень 1918-весна 1919 года</a:t>
            </a:r>
          </a:p>
          <a:p>
            <a:pPr marL="475488" indent="-457200">
              <a:buAutoNum type="arabicPeriod"/>
            </a:pPr>
            <a:r>
              <a:rPr lang="ru-RU" sz="4000" b="1" dirty="0" smtClean="0"/>
              <a:t>Весна 1919-весна 1920 года</a:t>
            </a:r>
          </a:p>
          <a:p>
            <a:pPr marL="475488" indent="-457200">
              <a:buAutoNum type="arabicPeriod"/>
            </a:pPr>
            <a:r>
              <a:rPr lang="ru-RU" sz="4000" b="1" dirty="0" smtClean="0"/>
              <a:t>Лето-осень 1920 года</a:t>
            </a:r>
            <a:endParaRPr lang="ru-RU" sz="4000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908720"/>
            <a:ext cx="7543800" cy="914400"/>
          </a:xfrm>
        </p:spPr>
        <p:txBody>
          <a:bodyPr/>
          <a:lstStyle/>
          <a:p>
            <a:pPr algn="ctr"/>
            <a:r>
              <a:rPr lang="ru-RU" sz="6000" b="1" dirty="0" smtClean="0">
                <a:solidFill>
                  <a:srgbClr val="FFC000"/>
                </a:solidFill>
              </a:rPr>
              <a:t>Хронологические рамки:</a:t>
            </a:r>
            <a:endParaRPr lang="ru-RU" sz="60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159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9658130"/>
              </p:ext>
            </p:extLst>
          </p:nvPr>
        </p:nvGraphicFramePr>
        <p:xfrm>
          <a:off x="179513" y="692696"/>
          <a:ext cx="8856983" cy="609555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93679"/>
                <a:gridCol w="2893679"/>
                <a:gridCol w="3069625"/>
              </a:tblGrid>
              <a:tr h="2018059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Периоды</a:t>
                      </a:r>
                      <a:r>
                        <a:rPr lang="ru-RU" sz="2800" b="1" baseline="0" dirty="0" smtClean="0"/>
                        <a:t> Гражданской войны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Основные события и участники</a:t>
                      </a:r>
                      <a:r>
                        <a:rPr lang="ru-RU" sz="2800" b="1" baseline="0" dirty="0" smtClean="0"/>
                        <a:t> Гражданской войны</a:t>
                      </a:r>
                      <a:endParaRPr lang="ru-RU" sz="2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Результаты, общая характеристика периода</a:t>
                      </a:r>
                      <a:endParaRPr lang="ru-RU" sz="2800" b="1" dirty="0"/>
                    </a:p>
                  </a:txBody>
                  <a:tcPr/>
                </a:tc>
              </a:tr>
              <a:tr h="659631">
                <a:tc>
                  <a:txBody>
                    <a:bodyPr/>
                    <a:lstStyle/>
                    <a:p>
                      <a:r>
                        <a:rPr lang="ru-RU" dirty="0" smtClean="0"/>
                        <a:t>1. 1917-весна</a:t>
                      </a:r>
                      <a:r>
                        <a:rPr lang="ru-RU" baseline="0" dirty="0" smtClean="0"/>
                        <a:t> 1918 года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59743">
                <a:tc>
                  <a:txBody>
                    <a:bodyPr/>
                    <a:lstStyle/>
                    <a:p>
                      <a:r>
                        <a:rPr lang="ru-RU" dirty="0" smtClean="0"/>
                        <a:t>2. лето-осень 1918 года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5572">
                <a:tc>
                  <a:txBody>
                    <a:bodyPr/>
                    <a:lstStyle/>
                    <a:p>
                      <a:r>
                        <a:rPr lang="ru-RU" dirty="0" smtClean="0"/>
                        <a:t>3. Осень 1918-1920</a:t>
                      </a:r>
                      <a:r>
                        <a:rPr lang="ru-RU" baseline="0" dirty="0" smtClean="0"/>
                        <a:t> год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5572">
                <a:tc>
                  <a:txBody>
                    <a:bodyPr/>
                    <a:lstStyle/>
                    <a:p>
                      <a:r>
                        <a:rPr lang="ru-RU" dirty="0" smtClean="0"/>
                        <a:t>4. 1921-1922 годы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107504" y="188640"/>
            <a:ext cx="9145016" cy="496416"/>
          </a:xfrm>
        </p:spPr>
        <p:txBody>
          <a:bodyPr/>
          <a:lstStyle/>
          <a:p>
            <a:r>
              <a:rPr lang="ru-RU" dirty="0" smtClean="0"/>
              <a:t>По §12, </a:t>
            </a:r>
            <a:r>
              <a:rPr lang="ru-RU" dirty="0" smtClean="0"/>
              <a:t>13 заполните таблицу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6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20</TotalTime>
  <Words>130</Words>
  <Application>Microsoft Office PowerPoint</Application>
  <PresentationFormat>Экран (4:3)</PresentationFormat>
  <Paragraphs>24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Базовая</vt:lpstr>
      <vt:lpstr>Презентация PowerPoint</vt:lpstr>
      <vt:lpstr>Причины Гражданской войны:</vt:lpstr>
      <vt:lpstr>Особенности Гражданской войны в России:</vt:lpstr>
      <vt:lpstr>Хронологические рамки:</vt:lpstr>
      <vt:lpstr>По §12, 13 заполните таблицу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Evgeniya</dc:creator>
  <cp:lastModifiedBy>Evgeniya</cp:lastModifiedBy>
  <cp:revision>4</cp:revision>
  <dcterms:created xsi:type="dcterms:W3CDTF">2015-02-01T18:23:31Z</dcterms:created>
  <dcterms:modified xsi:type="dcterms:W3CDTF">2015-02-07T17:28:43Z</dcterms:modified>
</cp:coreProperties>
</file>