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034AC32-12AD-4C85-84FB-597044986CBF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1E5687C-80DF-4272-A7BB-3921EE428674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4AC32-12AD-4C85-84FB-597044986CBF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5687C-80DF-4272-A7BB-3921EE4286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4AC32-12AD-4C85-84FB-597044986CBF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1E5687C-80DF-4272-A7BB-3921EE4286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4AC32-12AD-4C85-84FB-597044986CBF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5687C-80DF-4272-A7BB-3921EE42867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034AC32-12AD-4C85-84FB-597044986CBF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1E5687C-80DF-4272-A7BB-3921EE42867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4AC32-12AD-4C85-84FB-597044986CBF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5687C-80DF-4272-A7BB-3921EE42867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4AC32-12AD-4C85-84FB-597044986CBF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5687C-80DF-4272-A7BB-3921EE42867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4AC32-12AD-4C85-84FB-597044986CBF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5687C-80DF-4272-A7BB-3921EE428674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4AC32-12AD-4C85-84FB-597044986CBF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5687C-80DF-4272-A7BB-3921EE4286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4AC32-12AD-4C85-84FB-597044986CBF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1E5687C-80DF-4272-A7BB-3921EE42867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34AC32-12AD-4C85-84FB-597044986CBF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5687C-80DF-4272-A7BB-3921EE42867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9034AC32-12AD-4C85-84FB-597044986CBF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81E5687C-80DF-4272-A7BB-3921EE42867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24744"/>
            <a:ext cx="7092280" cy="1600327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</a:rPr>
              <a:t>Конституционный строй РФ</a:t>
            </a:r>
            <a:endParaRPr lang="ru-RU" sz="5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82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«Всякое общество, в котором не обеспечено пользование правами и не проведено разделение властей, не имеет конституции».</a:t>
            </a:r>
          </a:p>
          <a:p>
            <a:pPr marL="45720" indent="0">
              <a:buNone/>
            </a:pP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 algn="r">
              <a:buNone/>
            </a:pPr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Декларация прав человека и гражданина,</a:t>
            </a:r>
          </a:p>
          <a:p>
            <a:pPr marL="45720" indent="0" algn="r">
              <a:buNone/>
            </a:pPr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Франция, 1789 г. Статья 16</a:t>
            </a:r>
            <a:endParaRPr lang="ru-RU" sz="3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7939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30275596"/>
              </p:ext>
            </p:extLst>
          </p:nvPr>
        </p:nvGraphicFramePr>
        <p:xfrm>
          <a:off x="107504" y="1412776"/>
          <a:ext cx="8788400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08512"/>
                <a:gridCol w="4179888"/>
              </a:tblGrid>
              <a:tr h="118351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Основы Российского государства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Статьи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Конституции, раскрывающие или подтверждающие положение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8351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Россия – демократическое правовое государство с республиканской формой правления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1,10,11,13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8351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России человек,</a:t>
                      </a:r>
                      <a:r>
                        <a:rPr lang="ru-RU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его права и свободы являются высшей ценностью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2,6 (ч. 2,3)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8351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Носителем суверенитета</a:t>
                      </a:r>
                      <a:r>
                        <a:rPr lang="ru-RU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источником власти в России является ее многонациональный народ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3,4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559" y="332656"/>
            <a:ext cx="9289032" cy="1054394"/>
          </a:xfrm>
        </p:spPr>
        <p:txBody>
          <a:bodyPr/>
          <a:lstStyle/>
          <a:p>
            <a:r>
              <a:rPr lang="ru-RU" sz="4400" b="1" dirty="0" smtClean="0">
                <a:solidFill>
                  <a:srgbClr val="FFC000"/>
                </a:solidFill>
              </a:rPr>
              <a:t>Конституционные </a:t>
            </a:r>
            <a:br>
              <a:rPr lang="ru-RU" sz="4400" b="1" dirty="0" smtClean="0">
                <a:solidFill>
                  <a:srgbClr val="FFC000"/>
                </a:solidFill>
              </a:rPr>
            </a:br>
            <a:r>
              <a:rPr lang="ru-RU" sz="4400" b="1" dirty="0" smtClean="0">
                <a:solidFill>
                  <a:srgbClr val="FFC000"/>
                </a:solidFill>
              </a:rPr>
              <a:t>основы РФ</a:t>
            </a:r>
            <a:endParaRPr lang="ru-RU" sz="4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23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6377152"/>
              </p:ext>
            </p:extLst>
          </p:nvPr>
        </p:nvGraphicFramePr>
        <p:xfrm>
          <a:off x="179512" y="188640"/>
          <a:ext cx="8788400" cy="5922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08512"/>
                <a:gridCol w="4179888"/>
              </a:tblGrid>
              <a:tr h="1183518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Основы Российского государства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Статьи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Конституции, раскрывающие или подтверждающие положение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8351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Россия – федеративное государство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1, 5 (ч. 1,4)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8351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Россия –единое,</a:t>
                      </a:r>
                      <a:r>
                        <a:rPr lang="ru-RU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целостное государство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 (ч.3),</a:t>
                      </a:r>
                      <a:r>
                        <a:rPr lang="ru-RU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8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8351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Россия – социальное государство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83518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Россия – светское</a:t>
                      </a:r>
                      <a:r>
                        <a:rPr lang="ru-RU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государство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4437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3" y="1719070"/>
            <a:ext cx="8609380" cy="5022297"/>
          </a:xfrm>
        </p:spPr>
        <p:txBody>
          <a:bodyPr>
            <a:normAutofit lnSpcReduction="10000"/>
          </a:bodyPr>
          <a:lstStyle/>
          <a:p>
            <a:pPr marL="502920" indent="-457200"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Форма государства</a:t>
            </a:r>
          </a:p>
          <a:p>
            <a:pPr marL="502920" indent="-457200"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Система уголовных наказаний</a:t>
            </a:r>
          </a:p>
          <a:p>
            <a:pPr marL="502920" indent="-457200"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Права человека</a:t>
            </a:r>
          </a:p>
          <a:p>
            <a:pPr marL="502920" indent="-457200"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Правила выезда за границу</a:t>
            </a:r>
          </a:p>
          <a:p>
            <a:pPr marL="502920" indent="-457200"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Правила приема в высшие учебные заведения</a:t>
            </a:r>
          </a:p>
          <a:p>
            <a:pPr marL="502920" indent="-457200"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Основы политической жизни общества</a:t>
            </a:r>
          </a:p>
          <a:p>
            <a:pPr marL="502920" indent="-457200"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Правила дорожного движения</a:t>
            </a:r>
          </a:p>
          <a:p>
            <a:pPr marL="502920" indent="-457200"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Полномочия Президента РФ</a:t>
            </a:r>
          </a:p>
          <a:p>
            <a:pPr marL="502920" indent="-457200"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Принципы экономических отношений в обществе</a:t>
            </a:r>
          </a:p>
          <a:p>
            <a:pPr marL="502920" indent="-457200"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Разграничение полномочий трех ветвей власти</a:t>
            </a:r>
          </a:p>
          <a:p>
            <a:pPr marL="502920" indent="-457200"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Порядок регистрации брака</a:t>
            </a:r>
          </a:p>
          <a:p>
            <a:pPr marL="502920" indent="-457200">
              <a:buAutoNum type="arabicPeriod"/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Распределение пенсий и пособий</a:t>
            </a:r>
          </a:p>
          <a:p>
            <a:pPr marL="502920" indent="-457200">
              <a:buAutoNum type="arabicPeriod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260648"/>
            <a:ext cx="8381260" cy="1054394"/>
          </a:xfrm>
        </p:spPr>
        <p:txBody>
          <a:bodyPr/>
          <a:lstStyle/>
          <a:p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Задание-тест</a:t>
            </a:r>
            <a:b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Из приведенного перечня, выберите положения, которые не определяют основы конституционного строя РФ</a:t>
            </a:r>
            <a:endParaRPr lang="ru-RU" sz="2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899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55776" y="2636912"/>
            <a:ext cx="3744416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Основы Конституционного строя РФ</a:t>
            </a:r>
            <a:endParaRPr lang="ru-RU" sz="32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H="1" flipV="1">
            <a:off x="2051720" y="1628800"/>
            <a:ext cx="504056" cy="1008112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6292485" y="1648137"/>
            <a:ext cx="432048" cy="1008112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1907704" y="4206572"/>
            <a:ext cx="634890" cy="734596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6280787" y="4134564"/>
            <a:ext cx="757400" cy="806604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0" y="4984576"/>
            <a:ext cx="360040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Правовая база для всей системы российского права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76056" y="4984576"/>
            <a:ext cx="3744416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Не могут </a:t>
            </a:r>
          </a:p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отменятся и пересматриваться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76056" y="151472"/>
            <a:ext cx="3744416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Определяет правовое положение страны и личности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496" y="243805"/>
            <a:ext cx="3744416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Регулирует все стороны жизни и государства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5427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Сетка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28</TotalTime>
  <Words>202</Words>
  <Application>Microsoft Office PowerPoint</Application>
  <PresentationFormat>Экран (4:3)</PresentationFormat>
  <Paragraphs>43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Сетка</vt:lpstr>
      <vt:lpstr>Конституционный строй РФ</vt:lpstr>
      <vt:lpstr>Презентация PowerPoint</vt:lpstr>
      <vt:lpstr>Конституционные  основы РФ</vt:lpstr>
      <vt:lpstr>Презентация PowerPoint</vt:lpstr>
      <vt:lpstr>Задание-тест Из приведенного перечня, выберите положения, которые не определяют основы конституционного строя РФ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Конституционный строй РФ</dc:title>
  <dc:creator>Evgeniya</dc:creator>
  <cp:lastModifiedBy>Evgeniya</cp:lastModifiedBy>
  <cp:revision>3</cp:revision>
  <dcterms:created xsi:type="dcterms:W3CDTF">2015-02-02T18:47:37Z</dcterms:created>
  <dcterms:modified xsi:type="dcterms:W3CDTF">2015-02-02T19:15:51Z</dcterms:modified>
</cp:coreProperties>
</file>