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57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4E30B-F021-4ED0-992B-071BA4C5CCA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CDC15-99C0-4446-AE7C-93E4F3575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88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CDC15-99C0-4446-AE7C-93E4F357568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00E32-5324-40C6-9A26-2523569EE89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C2986-797E-4B13-8E6B-109962D11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05064"/>
            <a:ext cx="8229600" cy="1143000"/>
          </a:xfrm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1951673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US" sz="9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chambre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5157192"/>
            <a:ext cx="406794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800" b="1" dirty="0" err="1" smtClean="0">
                <a:ln w="571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Mouravieva</a:t>
            </a:r>
            <a:r>
              <a:rPr lang="en-US" sz="4800" b="1" dirty="0" smtClean="0">
                <a:ln w="571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Maria</a:t>
            </a:r>
            <a:endParaRPr lang="ru-RU" sz="4800" b="1" dirty="0">
              <a:ln w="57150">
                <a:solidFill>
                  <a:schemeClr val="tx2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2880320"/>
          </a:xfrm>
        </p:spPr>
        <p:txBody>
          <a:bodyPr>
            <a:normAutofit/>
            <a:scene3d>
              <a:camera prst="isometricOffAxis1Right"/>
              <a:lightRig rig="threePt" dir="t"/>
            </a:scene3d>
          </a:bodyPr>
          <a:lstStyle/>
          <a:p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Quels objets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peut voir dans une chambre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340768"/>
            <a:ext cx="3682752" cy="4968552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dirty="0" smtClean="0"/>
              <a:t>Комод</a:t>
            </a:r>
          </a:p>
          <a:p>
            <a:pPr algn="r">
              <a:buNone/>
            </a:pPr>
            <a:r>
              <a:rPr lang="ru-RU" dirty="0" smtClean="0"/>
              <a:t>Письменный стол</a:t>
            </a:r>
          </a:p>
          <a:p>
            <a:pPr algn="r">
              <a:buNone/>
            </a:pPr>
            <a:r>
              <a:rPr lang="ru-RU" dirty="0" smtClean="0"/>
              <a:t>Настольная лампа</a:t>
            </a:r>
          </a:p>
          <a:p>
            <a:pPr algn="r">
              <a:buNone/>
            </a:pPr>
            <a:r>
              <a:rPr lang="ru-RU" dirty="0" smtClean="0"/>
              <a:t>Компьютер</a:t>
            </a:r>
          </a:p>
          <a:p>
            <a:pPr algn="r">
              <a:buNone/>
            </a:pPr>
            <a:r>
              <a:rPr lang="ru-RU" dirty="0" smtClean="0"/>
              <a:t>Кровать </a:t>
            </a:r>
          </a:p>
          <a:p>
            <a:pPr algn="r">
              <a:buNone/>
            </a:pPr>
            <a:r>
              <a:rPr lang="ru-RU" dirty="0" smtClean="0"/>
              <a:t>Шкаф</a:t>
            </a:r>
          </a:p>
          <a:p>
            <a:pPr algn="r">
              <a:buNone/>
            </a:pPr>
            <a:r>
              <a:rPr lang="ru-RU" dirty="0" smtClean="0"/>
              <a:t>Письменный стол</a:t>
            </a:r>
          </a:p>
          <a:p>
            <a:pPr algn="r">
              <a:buNone/>
            </a:pPr>
            <a:r>
              <a:rPr lang="ru-RU" dirty="0" smtClean="0"/>
              <a:t>Комод</a:t>
            </a:r>
          </a:p>
          <a:p>
            <a:pPr algn="r">
              <a:buNone/>
            </a:pPr>
            <a:r>
              <a:rPr lang="ru-RU" dirty="0" smtClean="0"/>
              <a:t>Настольная лампа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1412776"/>
            <a:ext cx="33227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lit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600" dirty="0" err="1" smtClean="0"/>
              <a:t>Une</a:t>
            </a:r>
            <a:r>
              <a:rPr lang="en-US" sz="4600" dirty="0" smtClean="0"/>
              <a:t> armoire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ordinateur</a:t>
            </a:r>
            <a:endParaRPr lang="ru-RU" sz="46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600" baseline="0" dirty="0" smtClean="0"/>
              <a:t>Un</a:t>
            </a:r>
            <a:r>
              <a:rPr lang="en-US" sz="4600" dirty="0" smtClean="0"/>
              <a:t> bureau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600" dirty="0" err="1" smtClean="0"/>
              <a:t>Une</a:t>
            </a:r>
            <a:r>
              <a:rPr lang="en-US" sz="4600" dirty="0" smtClean="0"/>
              <a:t> commode</a:t>
            </a:r>
            <a:endParaRPr lang="ru-RU" sz="46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600" dirty="0" err="1" smtClean="0"/>
              <a:t>Une</a:t>
            </a:r>
            <a:r>
              <a:rPr lang="en-US" sz="4600" dirty="0" smtClean="0"/>
              <a:t> </a:t>
            </a:r>
            <a:r>
              <a:rPr lang="en-US" sz="4600" dirty="0" err="1" smtClean="0"/>
              <a:t>lampe</a:t>
            </a:r>
            <a:endParaRPr lang="en-US" sz="46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699792" y="1556792"/>
            <a:ext cx="43924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275856" y="2204864"/>
            <a:ext cx="38884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491880" y="2780928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131840" y="3212976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635896" y="3861048"/>
            <a:ext cx="3312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131840" y="4509120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-0.08395 " pathEditMode="relative" ptsTypes="AA">
                                      <p:cBhvr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2518 0.11564 L -0.02518 -0.21739 " pathEditMode="relative" rAng="0" ptsTypes="AA">
                                      <p:cBhvr>
                                        <p:cTn id="1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-0.1679 " pathEditMode="relative" ptsTypes="AA">
                                      <p:cBhvr>
                                        <p:cTn id="1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-0.1679 " pathEditMode="relative" ptsTypes="AA">
                                      <p:cBhvr>
                                        <p:cTn id="1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3-otdelochnyie-i-remontnyie-rabotyi-v-kvartirah-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396536" cy="7223536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shema_vvedenie_prikorma_pri_grudnom_vskarmlivanii_voz_260_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3284984"/>
            <a:ext cx="1115616" cy="2964627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2010-04-23_2233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780928"/>
            <a:ext cx="864096" cy="2317810"/>
          </a:xfrm>
          <a:prstGeom prst="rect">
            <a:avLst/>
          </a:prstGeom>
          <a:noFill/>
        </p:spPr>
      </p:pic>
      <p:pic>
        <p:nvPicPr>
          <p:cNvPr id="2056" name="Picture 8" descr="C:\Users\Пользователь\Desktop\tn_zoom_obrazek_22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3789040"/>
            <a:ext cx="2088232" cy="1390505"/>
          </a:xfrm>
          <a:prstGeom prst="rect">
            <a:avLst/>
          </a:prstGeom>
          <a:noFill/>
        </p:spPr>
      </p:pic>
      <p:pic>
        <p:nvPicPr>
          <p:cNvPr id="2057" name="Picture 9" descr="C:\Users\Пользователь\Desktop\Sharp LC-26S7EBK_b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436095" y="2591650"/>
            <a:ext cx="1152128" cy="859158"/>
          </a:xfrm>
          <a:prstGeom prst="rect">
            <a:avLst/>
          </a:prstGeom>
          <a:noFill/>
        </p:spPr>
      </p:pic>
      <p:pic>
        <p:nvPicPr>
          <p:cNvPr id="2059" name="Picture 11" descr="C:\Users\Пользователь\Desktop\21479_11-09-2010_03_31_50_(1)_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5157192"/>
            <a:ext cx="1440160" cy="1440160"/>
          </a:xfrm>
          <a:prstGeom prst="rect">
            <a:avLst/>
          </a:prstGeom>
          <a:noFill/>
        </p:spPr>
      </p:pic>
      <p:pic>
        <p:nvPicPr>
          <p:cNvPr id="2061" name="Picture 13" descr="C:\Users\Пользователь\Desktop\stol_manejb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5661248"/>
            <a:ext cx="1647845" cy="1378950"/>
          </a:xfrm>
          <a:prstGeom prst="rect">
            <a:avLst/>
          </a:prstGeom>
          <a:noFill/>
        </p:spPr>
      </p:pic>
      <p:pic>
        <p:nvPicPr>
          <p:cNvPr id="2058" name="Picture 10" descr="C:\Users\Пользователь\Desktop\5747-9c0c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1960" y="5301208"/>
            <a:ext cx="728143" cy="701824"/>
          </a:xfrm>
          <a:prstGeom prst="rect">
            <a:avLst/>
          </a:prstGeom>
          <a:noFill/>
        </p:spPr>
      </p:pic>
      <p:pic>
        <p:nvPicPr>
          <p:cNvPr id="2063" name="Picture 15" descr="C:\Users\Пользователь\Desktop\kiev_-krovati_dvuspalnye_iz_dereva_ot_1350_grv__kiev_5645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4005064"/>
            <a:ext cx="2232248" cy="129859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64088" y="5157192"/>
            <a:ext cx="8640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 l__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5157192"/>
            <a:ext cx="8640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 lit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703840" y="6093296"/>
            <a:ext cx="1440160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L’arm</a:t>
            </a:r>
            <a:r>
              <a:rPr lang="ru-RU" sz="2400" dirty="0" smtClean="0"/>
              <a:t>__</a:t>
            </a:r>
            <a:r>
              <a:rPr lang="en-US" sz="2400" dirty="0" smtClean="0"/>
              <a:t>re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7668344" y="6093296"/>
            <a:ext cx="1475656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</a:t>
            </a:r>
            <a:r>
              <a:rPr lang="fr-FR" sz="2400" dirty="0" smtClean="0"/>
              <a:t>’armoire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51520" y="2276872"/>
            <a:ext cx="16561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biblio__è</a:t>
            </a:r>
            <a:r>
              <a:rPr lang="en-US" dirty="0" smtClean="0"/>
              <a:t>__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51520" y="2276872"/>
            <a:ext cx="16561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bibliothèque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987824" y="1844824"/>
            <a:ext cx="122413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f_n_tre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987824" y="1844824"/>
            <a:ext cx="122413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fenêtre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364088" y="1628800"/>
            <a:ext cx="144016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t_l_vi__on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364088" y="1628800"/>
            <a:ext cx="144016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télévision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763688" y="4149080"/>
            <a:ext cx="122413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 bur___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843808" y="4869160"/>
            <a:ext cx="115212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ch__se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843808" y="4869160"/>
            <a:ext cx="115212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chaise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763688" y="4149080"/>
            <a:ext cx="122413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Le bureau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67544" y="6165304"/>
            <a:ext cx="129614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f__t__il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6165304"/>
            <a:ext cx="129614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Le fauteuil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4716016" y="6488668"/>
            <a:ext cx="108012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ta__e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716016" y="6488668"/>
            <a:ext cx="108012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table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779912" y="5949280"/>
            <a:ext cx="12241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r>
              <a:rPr lang="fr-FR" dirty="0" smtClean="0"/>
              <a:t>’a</a:t>
            </a:r>
            <a:r>
              <a:rPr lang="ru-RU" dirty="0" smtClean="0"/>
              <a:t>__</a:t>
            </a:r>
            <a:r>
              <a:rPr lang="en-US" dirty="0" err="1" smtClean="0"/>
              <a:t>ari</a:t>
            </a:r>
            <a:r>
              <a:rPr lang="en-US" dirty="0" smtClean="0"/>
              <a:t>__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779912" y="5949280"/>
            <a:ext cx="12241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L’aquarium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34" grpId="0" animBg="1"/>
      <p:bldP spid="24" grpId="0" animBg="1"/>
      <p:bldP spid="35" grpId="0" animBg="1"/>
      <p:bldP spid="32" grpId="0" animBg="1"/>
      <p:bldP spid="36" grpId="0" animBg="1"/>
      <p:bldP spid="33" grpId="0" animBg="1"/>
      <p:bldP spid="37" grpId="0" animBg="1"/>
      <p:bldP spid="27" grpId="0" animBg="1"/>
      <p:bldP spid="38" grpId="0" animBg="1"/>
      <p:bldP spid="39" grpId="0" animBg="1"/>
      <p:bldP spid="26" grpId="1" animBg="1"/>
      <p:bldP spid="28" grpId="0" animBg="1"/>
      <p:bldP spid="40" grpId="0" animBg="1"/>
      <p:bldP spid="31" grpId="0" animBg="1"/>
      <p:bldP spid="41" grpId="0" animBg="1"/>
      <p:bldP spid="25" grpId="0" animBg="1"/>
      <p:bldP spid="42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60848"/>
            <a:ext cx="9144000" cy="1863080"/>
          </a:xfrm>
        </p:spPr>
        <p:txBody>
          <a:bodyPr>
            <a:prstTxWarp prst="textWave2">
              <a:avLst/>
            </a:prstTxWarp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fr-FR" b="1" dirty="0" smtClean="0">
                <a:ln w="1905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Merci pour votre attention!</a:t>
            </a:r>
            <a:endParaRPr lang="ru-RU" b="1" dirty="0">
              <a:ln w="1905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103</Words>
  <Application>Microsoft Office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Тема Office</vt:lpstr>
      <vt:lpstr>  </vt:lpstr>
      <vt:lpstr>Quels objets on peut voir dans une chambre? </vt:lpstr>
      <vt:lpstr>PowerPoint Presentation</vt:lpstr>
      <vt:lpstr>PowerPoint Presentation</vt:lpstr>
      <vt:lpstr>Merci pour votre attention!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Ширина Глубина Высота Видимость Стол, письменный 141 70,5 74 true</dc:title>
  <dc:creator>Пользователь</dc:creator>
  <cp:lastModifiedBy>Bogomolova, Tatyana</cp:lastModifiedBy>
  <cp:revision>26</cp:revision>
  <dcterms:created xsi:type="dcterms:W3CDTF">2013-11-29T14:22:31Z</dcterms:created>
  <dcterms:modified xsi:type="dcterms:W3CDTF">2015-02-07T18:46:58Z</dcterms:modified>
</cp:coreProperties>
</file>