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8A8A25E-79B2-4E7A-AAFC-D69DA3FF474A}" type="datetimeFigureOut">
              <a:rPr lang="ru-RU" smtClean="0"/>
              <a:pPr/>
              <a:t>24.12.2014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665CBEEF-98CD-440D-9BAB-B802C84B559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85728"/>
            <a:ext cx="7643866" cy="635798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rgbClr val="00B0F0"/>
                </a:solidFill>
              </a:rPr>
              <a:t>Mother – </a:t>
            </a:r>
            <a:r>
              <a:rPr lang="ru-RU" sz="2400" b="1" dirty="0" smtClean="0">
                <a:solidFill>
                  <a:srgbClr val="00B0F0"/>
                </a:solidFill>
              </a:rPr>
              <a:t>мама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father</a:t>
            </a:r>
            <a:r>
              <a:rPr lang="ru-RU" sz="2400" b="1" dirty="0" smtClean="0">
                <a:solidFill>
                  <a:srgbClr val="00B0F0"/>
                </a:solidFill>
              </a:rPr>
              <a:t> – папа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parents</a:t>
            </a:r>
            <a:r>
              <a:rPr lang="ru-RU" sz="2400" b="1" dirty="0" smtClean="0">
                <a:solidFill>
                  <a:srgbClr val="00B0F0"/>
                </a:solidFill>
              </a:rPr>
              <a:t> – родители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brother</a:t>
            </a:r>
            <a:r>
              <a:rPr lang="ru-RU" sz="2400" b="1" dirty="0" smtClean="0">
                <a:solidFill>
                  <a:srgbClr val="00B0F0"/>
                </a:solidFill>
              </a:rPr>
              <a:t> – брат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sister</a:t>
            </a:r>
            <a:r>
              <a:rPr lang="ru-RU" sz="2400" b="1" dirty="0" smtClean="0">
                <a:solidFill>
                  <a:srgbClr val="00B0F0"/>
                </a:solidFill>
              </a:rPr>
              <a:t> – сестра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son</a:t>
            </a:r>
            <a:r>
              <a:rPr lang="ru-RU" sz="2400" b="1" dirty="0" smtClean="0">
                <a:solidFill>
                  <a:srgbClr val="00B0F0"/>
                </a:solidFill>
              </a:rPr>
              <a:t> – сын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daughter</a:t>
            </a:r>
            <a:r>
              <a:rPr lang="ru-RU" sz="2400" b="1" dirty="0" smtClean="0">
                <a:solidFill>
                  <a:srgbClr val="00B0F0"/>
                </a:solidFill>
              </a:rPr>
              <a:t> – дочь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grandma</a:t>
            </a:r>
            <a:r>
              <a:rPr lang="ru-RU" sz="2400" b="1" dirty="0" smtClean="0">
                <a:solidFill>
                  <a:srgbClr val="00B0F0"/>
                </a:solidFill>
              </a:rPr>
              <a:t> – бабушка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grandpa</a:t>
            </a:r>
            <a:r>
              <a:rPr lang="ru-RU" sz="2400" b="1" dirty="0" smtClean="0">
                <a:solidFill>
                  <a:srgbClr val="00B0F0"/>
                </a:solidFill>
              </a:rPr>
              <a:t> – дедушка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grandparents</a:t>
            </a:r>
            <a:r>
              <a:rPr lang="ru-RU" sz="2400" b="1" dirty="0" smtClean="0">
                <a:solidFill>
                  <a:srgbClr val="00B0F0"/>
                </a:solidFill>
              </a:rPr>
              <a:t> – бабушка и дедушка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grandchildren</a:t>
            </a:r>
            <a:r>
              <a:rPr lang="ru-RU" sz="2400" b="1" dirty="0" smtClean="0">
                <a:solidFill>
                  <a:srgbClr val="00B0F0"/>
                </a:solidFill>
              </a:rPr>
              <a:t> – внуки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uncle</a:t>
            </a:r>
            <a:r>
              <a:rPr lang="ru-RU" sz="2400" b="1" dirty="0" smtClean="0">
                <a:solidFill>
                  <a:srgbClr val="00B0F0"/>
                </a:solidFill>
              </a:rPr>
              <a:t> – дядя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aunt</a:t>
            </a:r>
            <a:r>
              <a:rPr lang="ru-RU" sz="2400" b="1" dirty="0" smtClean="0">
                <a:solidFill>
                  <a:srgbClr val="00B0F0"/>
                </a:solidFill>
              </a:rPr>
              <a:t> – тетя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cousin</a:t>
            </a:r>
            <a:r>
              <a:rPr lang="ru-RU" sz="2400" b="1" dirty="0" smtClean="0">
                <a:solidFill>
                  <a:srgbClr val="00B0F0"/>
                </a:solidFill>
              </a:rPr>
              <a:t> – кузин(а)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niece</a:t>
            </a:r>
            <a:r>
              <a:rPr lang="ru-RU" sz="2400" b="1" dirty="0" smtClean="0">
                <a:solidFill>
                  <a:srgbClr val="00B0F0"/>
                </a:solidFill>
              </a:rPr>
              <a:t> – племянница </a:t>
            </a:r>
            <a:r>
              <a:rPr lang="en-US" sz="2400" b="1" dirty="0" smtClean="0">
                <a:solidFill>
                  <a:srgbClr val="00B0F0"/>
                </a:solidFill>
              </a:rPr>
              <a:t/>
            </a:r>
            <a:br>
              <a:rPr lang="en-US" sz="2400" b="1" dirty="0" smtClean="0">
                <a:solidFill>
                  <a:srgbClr val="00B0F0"/>
                </a:solidFill>
              </a:rPr>
            </a:br>
            <a:r>
              <a:rPr lang="en-US" sz="2400" b="1" dirty="0" smtClean="0">
                <a:solidFill>
                  <a:srgbClr val="00B0F0"/>
                </a:solidFill>
              </a:rPr>
              <a:t>nephew</a:t>
            </a:r>
            <a:r>
              <a:rPr lang="ru-RU" sz="2400" b="1" dirty="0" smtClean="0">
                <a:solidFill>
                  <a:srgbClr val="00B0F0"/>
                </a:solidFill>
              </a:rPr>
              <a:t> – племянник </a:t>
            </a:r>
            <a:r>
              <a:rPr lang="en-US" sz="2400" b="1" dirty="0" smtClean="0">
                <a:solidFill>
                  <a:srgbClr val="00B050"/>
                </a:solidFill>
              </a:rPr>
              <a:t/>
            </a:r>
            <a:br>
              <a:rPr lang="en-US" sz="2400" b="1" dirty="0" smtClean="0">
                <a:solidFill>
                  <a:srgbClr val="00B050"/>
                </a:solidFill>
              </a:rPr>
            </a:br>
            <a:endParaRPr lang="ru-RU" sz="24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3643314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5842" name="Picture 2" descr="http://img-fotki.yandex.ru/get/4125/121447594.279/0_b0f65_663ed042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642918"/>
            <a:ext cx="4286230" cy="27317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214290"/>
            <a:ext cx="7855270" cy="635798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сегодня я узнал…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было интересно…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было трудно…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я выполнял задания…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я понял, что…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теперь я могу…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я почувствовал, что…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я приобрел…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я научился…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у меня получилось 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я смог…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я попробую…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меня удивило…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урок дал мне для жизни…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мне захотелось…</a:t>
            </a:r>
          </a:p>
          <a:p>
            <a:endParaRPr lang="ru-RU" dirty="0"/>
          </a:p>
        </p:txBody>
      </p:sp>
      <p:pic>
        <p:nvPicPr>
          <p:cNvPr id="1026" name="Picture 2" descr="http://cs5476.vk.me/u136874205/a_f8326c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500042"/>
            <a:ext cx="1905000" cy="2057401"/>
          </a:xfrm>
          <a:prstGeom prst="rect">
            <a:avLst/>
          </a:prstGeom>
          <a:noFill/>
        </p:spPr>
      </p:pic>
      <p:pic>
        <p:nvPicPr>
          <p:cNvPr id="1028" name="Picture 4" descr="https://encrypted-tbn3.gstatic.com/images?q=tbn:ANd9GcQKdh_SUNTgTeaLGzoSGX61aX0S3Jww5u8uNbBDN_dvnHe92H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57222" y="4857749"/>
            <a:ext cx="2286000" cy="2000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74</TotalTime>
  <Words>59</Words>
  <Application>Microsoft Office PowerPoint</Application>
  <PresentationFormat>Экран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Солнцестояние</vt:lpstr>
      <vt:lpstr>Mother – мама  father – папа  parents – родители  brother – брат  sister – сестра  son – сын  daughter – дочь  grandma – бабушка  grandpa – дедушка  grandparents – бабушка и дедушка grandchildren – внуки  uncle – дядя  aunt – тетя  cousin – кузин(а) niece – племянница  nephew – племянник  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Mother - мама father - папа parents - родители brother - брат sister - сестра son - сын daughter - дочь grandma - бабушка grandpa - дедушка grandparents – бабушка и дедушка grandchildren uncle aunt cousin niece nephew </dc:title>
  <dc:creator>Мария</dc:creator>
  <cp:lastModifiedBy>Мария</cp:lastModifiedBy>
  <cp:revision>9</cp:revision>
  <dcterms:created xsi:type="dcterms:W3CDTF">2014-12-23T19:24:53Z</dcterms:created>
  <dcterms:modified xsi:type="dcterms:W3CDTF">2014-12-23T21:11:12Z</dcterms:modified>
</cp:coreProperties>
</file>