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984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A3B0EC-31CB-421B-B79F-9AEC6A83DB25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504584-6D87-4365-8657-3025FE8C49D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7374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504584-6D87-4365-8657-3025FE8C49DC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5336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21C89-EDD6-4642-B233-E6947D432A2F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63089-93E5-40D8-B015-1E0AE9255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7666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21C89-EDD6-4642-B233-E6947D432A2F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63089-93E5-40D8-B015-1E0AE9255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45826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21C89-EDD6-4642-B233-E6947D432A2F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63089-93E5-40D8-B015-1E0AE9255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5946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21C89-EDD6-4642-B233-E6947D432A2F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63089-93E5-40D8-B015-1E0AE9255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8052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21C89-EDD6-4642-B233-E6947D432A2F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63089-93E5-40D8-B015-1E0AE9255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6028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21C89-EDD6-4642-B233-E6947D432A2F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63089-93E5-40D8-B015-1E0AE9255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9863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21C89-EDD6-4642-B233-E6947D432A2F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63089-93E5-40D8-B015-1E0AE9255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709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21C89-EDD6-4642-B233-E6947D432A2F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63089-93E5-40D8-B015-1E0AE9255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846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21C89-EDD6-4642-B233-E6947D432A2F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63089-93E5-40D8-B015-1E0AE9255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5747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21C89-EDD6-4642-B233-E6947D432A2F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63089-93E5-40D8-B015-1E0AE9255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2636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21C89-EDD6-4642-B233-E6947D432A2F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63089-93E5-40D8-B015-1E0AE9255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7194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821C89-EDD6-4642-B233-E6947D432A2F}" type="datetimeFigureOut">
              <a:rPr lang="ru-RU" smtClean="0"/>
              <a:t>13.10.2014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C63089-93E5-40D8-B015-1E0AE9255D7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6209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151216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/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3600" i="1" dirty="0" smtClean="0">
                <a:solidFill>
                  <a:srgbClr val="FF0000"/>
                </a:solidFill>
              </a:rPr>
              <a:t>«ПОЕЗДКА В АТАМАНЬ»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3400" y="332656"/>
            <a:ext cx="7854696" cy="195334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286000"/>
            <a:ext cx="7056784" cy="39293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2536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4"/>
            <a:ext cx="3754760" cy="568863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Я побывала в замечательном месте, под названием Атамань.        Когда нам сообщили о поездке, я сразу решила, что поеду.  Мне захотелось увидеть собственными глазами, как раньше жили на Кубани казаки. </a:t>
            </a:r>
            <a:br>
              <a:rPr lang="ru-RU" sz="2000" dirty="0" smtClean="0"/>
            </a:br>
            <a:r>
              <a:rPr lang="ru-RU" sz="2000" dirty="0" smtClean="0"/>
              <a:t>По дороге в Атамань, мы проезжали рисовое поле,  лотосы. Въезжая в Анапу, на горизонте появилось  Чёрное море. Я просто была восхищена!!!  Оно не шевелилось, будто замёрзло! </a:t>
            </a:r>
            <a:endParaRPr lang="ru-RU" sz="20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211960" y="620688"/>
            <a:ext cx="4392488" cy="4824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98131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457200" y="4005064"/>
            <a:ext cx="8229600" cy="2232248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И вот мы наконец приехали.</a:t>
            </a:r>
            <a:br>
              <a:rPr lang="ru-RU" sz="2000" dirty="0" smtClean="0"/>
            </a:br>
            <a:r>
              <a:rPr lang="ru-RU" sz="2000" dirty="0" smtClean="0"/>
              <a:t>На берегу Таманского залива Чёрного моря, построен туристический комплекс казацкой станицы в натуральную величину. Все экспонаты натуральные, собраны по станицам края, показывают быт и уклад жизни казацких семей. Комплекс состоит из нескольких улиц казацкой станицы, каждая хата отражала специальность гончара, сапожника, цирюльника, хат простых казаков, атамана.</a:t>
            </a:r>
            <a:endParaRPr lang="ru-RU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260648"/>
            <a:ext cx="3960441" cy="3512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114" y="260648"/>
            <a:ext cx="3895934" cy="3528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5586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4402832" cy="308235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Отдельно стоял сказочный домик на курьих ножках со всеми атрибутами бабы Яги.</a:t>
            </a:r>
            <a:br>
              <a:rPr lang="ru-RU" sz="2000" dirty="0" smtClean="0"/>
            </a:br>
            <a:r>
              <a:rPr lang="ru-RU" sz="2000" dirty="0" smtClean="0"/>
              <a:t> Над комплексом возвышается часовня. Мне очень понравилось, что таблички с названием хат написаны как на русском, так и на украинском языке. </a:t>
            </a:r>
            <a:endParaRPr lang="ru-RU" sz="2000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3501008"/>
            <a:ext cx="4469894" cy="3062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60647"/>
            <a:ext cx="3744416" cy="33123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5039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4048" y="274638"/>
            <a:ext cx="3682752" cy="286633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. Экскурсовод нас провела и рассказала про все хаты (дома). Комнатки в них светлые, но очень маленькие. </a:t>
            </a:r>
            <a:br>
              <a:rPr lang="ru-RU" sz="2000" dirty="0" smtClean="0"/>
            </a:br>
            <a:r>
              <a:rPr lang="ru-RU" sz="2000" dirty="0" smtClean="0"/>
              <a:t>Побывали на базаре, где продаётся много сувениров.  </a:t>
            </a:r>
            <a:endParaRPr lang="ru-RU" sz="2000" dirty="0"/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946400" y="2643981"/>
            <a:ext cx="32512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957" y="260648"/>
            <a:ext cx="4523076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957" y="3429000"/>
            <a:ext cx="4307051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2606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25144"/>
            <a:ext cx="8229600" cy="165618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Очень мне понравились куклы ручной работы, у них не было лица. Казаки считали их своими оберегами.</a:t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60648"/>
            <a:ext cx="7344816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260648"/>
            <a:ext cx="7344816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1137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Обедали мы в харчевне, где нас угощали супом из овощей, куриной котлетой с гречкой и компотом из сухофруктов. </a:t>
            </a:r>
            <a:endParaRPr lang="ru-RU" sz="2000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115616" y="1340768"/>
            <a:ext cx="6984776" cy="46777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27755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Наша "небольшая прогулка" по </a:t>
            </a:r>
            <a:r>
              <a:rPr lang="ru-RU" sz="2000" dirty="0" err="1" smtClean="0"/>
              <a:t>Атамани</a:t>
            </a:r>
            <a:r>
              <a:rPr lang="ru-RU" sz="2000" dirty="0" smtClean="0"/>
              <a:t> заняла почти 3 часа, но посмотреть все экспонаты и заглянуть во все хаты и подворья мы не успели. Надеюсь, это не последняя моя поездка в Тамань.</a:t>
            </a:r>
            <a:endParaRPr lang="ru-RU" sz="2000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043608" y="1556792"/>
            <a:ext cx="7056784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013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</TotalTime>
  <Words>154</Words>
  <Application>Microsoft Office PowerPoint</Application>
  <PresentationFormat>Экран (4:3)</PresentationFormat>
  <Paragraphs>9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 «ПОЕЗДКА В АТАМАНЬ»</vt:lpstr>
      <vt:lpstr>Я побывала в замечательном месте, под названием Атамань.        Когда нам сообщили о поездке, я сразу решила, что поеду.  Мне захотелось увидеть собственными глазами, как раньше жили на Кубани казаки.  По дороге в Атамань, мы проезжали рисовое поле,  лотосы. Въезжая в Анапу, на горизонте появилось  Чёрное море. Я просто была восхищена!!!  Оно не шевелилось, будто замёрзло! </vt:lpstr>
      <vt:lpstr>И вот мы наконец приехали. На берегу Таманского залива Чёрного моря, построен туристический комплекс казацкой станицы в натуральную величину. Все экспонаты натуральные, собраны по станицам края, показывают быт и уклад жизни казацких семей. Комплекс состоит из нескольких улиц казацкой станицы, каждая хата отражала специальность гончара, сапожника, цирюльника, хат простых казаков, атамана.</vt:lpstr>
      <vt:lpstr>Отдельно стоял сказочный домик на курьих ножках со всеми атрибутами бабы Яги.  Над комплексом возвышается часовня. Мне очень понравилось, что таблички с названием хат написаны как на русском, так и на украинском языке. </vt:lpstr>
      <vt:lpstr>. Экскурсовод нас провела и рассказала про все хаты (дома). Комнатки в них светлые, но очень маленькие.  Побывали на базаре, где продаётся много сувениров.  </vt:lpstr>
      <vt:lpstr>Очень мне понравились куклы ручной работы, у них не было лица. Казаки считали их своими оберегами. </vt:lpstr>
      <vt:lpstr>Обедали мы в харчевне, где нас угощали супом из овощей, куриной котлетой с гречкой и компотом из сухофруктов. </vt:lpstr>
      <vt:lpstr>Наша "небольшая прогулка" по Атамани заняла почти 3 часа, но посмотреть все экспонаты и заглянуть во все хаты и подворья мы не успели. Надеюсь, это не последняя моя поездка в Тамань.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Сочинение «Поездка в Атамань»</dc:title>
  <dc:creator>1</dc:creator>
  <cp:lastModifiedBy>1</cp:lastModifiedBy>
  <cp:revision>12</cp:revision>
  <dcterms:created xsi:type="dcterms:W3CDTF">2014-10-12T16:57:15Z</dcterms:created>
  <dcterms:modified xsi:type="dcterms:W3CDTF">2014-10-13T20:12:01Z</dcterms:modified>
</cp:coreProperties>
</file>