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9" r:id="rId1"/>
  </p:sldMasterIdLst>
  <p:sldIdLst>
    <p:sldId id="260" r:id="rId2"/>
    <p:sldId id="262" r:id="rId3"/>
    <p:sldId id="256" r:id="rId4"/>
    <p:sldId id="257" r:id="rId5"/>
    <p:sldId id="269" r:id="rId6"/>
    <p:sldId id="270" r:id="rId7"/>
    <p:sldId id="271" r:id="rId8"/>
    <p:sldId id="272" r:id="rId9"/>
    <p:sldId id="258" r:id="rId10"/>
    <p:sldId id="259" r:id="rId11"/>
    <p:sldId id="267" r:id="rId1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32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useTimings="0">
    <p:present/>
    <p:sldAll/>
    <p:penClr>
      <a:srgbClr val="FF0000"/>
    </p:penClr>
  </p:showPr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0825" autoAdjust="0"/>
    <p:restoredTop sz="94581" autoAdjust="0"/>
  </p:normalViewPr>
  <p:slideViewPr>
    <p:cSldViewPr>
      <p:cViewPr>
        <p:scale>
          <a:sx n="66" d="100"/>
          <a:sy n="66" d="100"/>
        </p:scale>
        <p:origin x="42" y="-15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9938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9939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0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1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2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3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4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5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6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7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8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49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0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1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2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3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4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5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9956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9957" name="Rectangle 21"/>
          <p:cNvSpPr>
            <a:spLocks noGrp="1" noChangeArrowheads="1"/>
          </p:cNvSpPr>
          <p:nvPr>
            <p:ph type="ctrTitle" sz="quarter"/>
          </p:nvPr>
        </p:nvSpPr>
        <p:spPr>
          <a:xfrm>
            <a:off x="685800" y="1828800"/>
            <a:ext cx="7772400" cy="1736725"/>
          </a:xfrm>
        </p:spPr>
        <p:txBody>
          <a:bodyPr/>
          <a:lstStyle>
            <a:lvl1pPr>
              <a:defRPr sz="54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9958" name="Rectangle 22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/>
            </a:lvl1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39959" name="Rectangle 23"/>
          <p:cNvSpPr>
            <a:spLocks noGrp="1" noChangeArrowheads="1"/>
          </p:cNvSpPr>
          <p:nvPr>
            <p:ph type="dt" sz="quarter" idx="2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9960" name="Rectangle 24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9961" name="Rectangle 25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/>
            </a:lvl1pPr>
          </a:lstStyle>
          <a:p>
            <a:fld id="{A7187009-E587-46DC-BF12-E548315927F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166D3F4-2C7D-4692-BB72-7A45F6B01C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7813"/>
            <a:ext cx="2057400" cy="58531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7813"/>
            <a:ext cx="6019800" cy="58531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181752-2548-49CA-BF79-708BEA5374C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clipArtAndTx" preserve="1">
  <p:cSld name="Заголовок, клип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Клип 2"/>
          <p:cNvSpPr>
            <a:spLocks noGrp="1"/>
          </p:cNvSpPr>
          <p:nvPr>
            <p:ph type="clipArt"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8287158-BF67-4BB1-A27F-2FE0CC9E0E2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 preserve="1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7813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48960F98-1D66-4A77-9C78-8C966542FC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8FD223-B9DC-4A6D-9F9D-41E5A0AE2D9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902E43-DB4E-4D82-9935-D5B2C3A2077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307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524EC56-1710-4F0A-987F-13314A0DB30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06D5417-6C6C-4A95-961E-FFB17693696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C131F8B-1C0F-4E27-81DF-1FAF05ADBABF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C710C-89EE-4B77-8B41-C468F2E7ED73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A606CFC-0CF3-4A9A-9546-02E0DD6BC86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E016C86-8DCC-43B7-B291-432154609E9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914" name="Group 2"/>
          <p:cNvGrpSpPr>
            <a:grpSpLocks/>
          </p:cNvGrpSpPr>
          <p:nvPr/>
        </p:nvGrpSpPr>
        <p:grpSpPr bwMode="auto">
          <a:xfrm>
            <a:off x="0" y="0"/>
            <a:ext cx="9144000" cy="6934200"/>
            <a:chOff x="0" y="0"/>
            <a:chExt cx="5760" cy="4368"/>
          </a:xfrm>
        </p:grpSpPr>
        <p:sp>
          <p:nvSpPr>
            <p:cNvPr id="38915" name="Freeform 3"/>
            <p:cNvSpPr>
              <a:spLocks/>
            </p:cNvSpPr>
            <p:nvPr/>
          </p:nvSpPr>
          <p:spPr bwMode="hidden">
            <a:xfrm>
              <a:off x="0" y="2208"/>
              <a:ext cx="2515" cy="1970"/>
            </a:xfrm>
            <a:custGeom>
              <a:avLst/>
              <a:gdLst/>
              <a:ahLst/>
              <a:cxnLst>
                <a:cxn ang="0">
                  <a:pos x="744" y="1669"/>
                </a:cxn>
                <a:cxn ang="0">
                  <a:pos x="852" y="1400"/>
                </a:cxn>
                <a:cxn ang="0">
                  <a:pos x="876" y="1171"/>
                </a:cxn>
                <a:cxn ang="0">
                  <a:pos x="979" y="1370"/>
                </a:cxn>
                <a:cxn ang="0">
                  <a:pos x="1231" y="1621"/>
                </a:cxn>
                <a:cxn ang="0">
                  <a:pos x="1471" y="1693"/>
                </a:cxn>
                <a:cxn ang="0">
                  <a:pos x="1819" y="1678"/>
                </a:cxn>
                <a:cxn ang="0">
                  <a:pos x="1893" y="1513"/>
                </a:cxn>
                <a:cxn ang="0">
                  <a:pos x="1874" y="1285"/>
                </a:cxn>
                <a:cxn ang="0">
                  <a:pos x="1783" y="967"/>
                </a:cxn>
                <a:cxn ang="0">
                  <a:pos x="1289" y="873"/>
                </a:cxn>
                <a:cxn ang="0">
                  <a:pos x="1549" y="745"/>
                </a:cxn>
                <a:cxn ang="0">
                  <a:pos x="1753" y="732"/>
                </a:cxn>
                <a:cxn ang="0">
                  <a:pos x="2107" y="618"/>
                </a:cxn>
                <a:cxn ang="0">
                  <a:pos x="2377" y="438"/>
                </a:cxn>
                <a:cxn ang="0">
                  <a:pos x="2420" y="343"/>
                </a:cxn>
                <a:cxn ang="0">
                  <a:pos x="2077" y="331"/>
                </a:cxn>
                <a:cxn ang="0">
                  <a:pos x="1951" y="301"/>
                </a:cxn>
                <a:cxn ang="0">
                  <a:pos x="1645" y="289"/>
                </a:cxn>
                <a:cxn ang="0">
                  <a:pos x="1297" y="408"/>
                </a:cxn>
                <a:cxn ang="0">
                  <a:pos x="1308" y="337"/>
                </a:cxn>
                <a:cxn ang="0">
                  <a:pos x="1453" y="168"/>
                </a:cxn>
                <a:cxn ang="0">
                  <a:pos x="1477" y="36"/>
                </a:cxn>
                <a:cxn ang="0">
                  <a:pos x="1417" y="24"/>
                </a:cxn>
                <a:cxn ang="0">
                  <a:pos x="1189" y="102"/>
                </a:cxn>
                <a:cxn ang="0">
                  <a:pos x="1026" y="144"/>
                </a:cxn>
                <a:cxn ang="0">
                  <a:pos x="889" y="331"/>
                </a:cxn>
                <a:cxn ang="0">
                  <a:pos x="726" y="480"/>
                </a:cxn>
                <a:cxn ang="0">
                  <a:pos x="643" y="540"/>
                </a:cxn>
                <a:cxn ang="0">
                  <a:pos x="600" y="516"/>
                </a:cxn>
                <a:cxn ang="0">
                  <a:pos x="552" y="486"/>
                </a:cxn>
                <a:cxn ang="0">
                  <a:pos x="528" y="462"/>
                </a:cxn>
                <a:cxn ang="0">
                  <a:pos x="474" y="426"/>
                </a:cxn>
                <a:cxn ang="0">
                  <a:pos x="415" y="390"/>
                </a:cxn>
                <a:cxn ang="0">
                  <a:pos x="366" y="366"/>
                </a:cxn>
                <a:cxn ang="0">
                  <a:pos x="192" y="234"/>
                </a:cxn>
                <a:cxn ang="0">
                  <a:pos x="570" y="564"/>
                </a:cxn>
                <a:cxn ang="0">
                  <a:pos x="444" y="732"/>
                </a:cxn>
                <a:cxn ang="0">
                  <a:pos x="318" y="787"/>
                </a:cxn>
                <a:cxn ang="0">
                  <a:pos x="127" y="853"/>
                </a:cxn>
                <a:cxn ang="0">
                  <a:pos x="0" y="1165"/>
                </a:cxn>
                <a:cxn ang="0">
                  <a:pos x="372" y="1015"/>
                </a:cxn>
                <a:cxn ang="0">
                  <a:pos x="222" y="1262"/>
                </a:cxn>
                <a:cxn ang="0">
                  <a:pos x="139" y="1459"/>
                </a:cxn>
                <a:cxn ang="0">
                  <a:pos x="102" y="1495"/>
                </a:cxn>
                <a:cxn ang="0">
                  <a:pos x="84" y="1519"/>
                </a:cxn>
                <a:cxn ang="0">
                  <a:pos x="96" y="1537"/>
                </a:cxn>
                <a:cxn ang="0">
                  <a:pos x="127" y="1567"/>
                </a:cxn>
                <a:cxn ang="0">
                  <a:pos x="145" y="1633"/>
                </a:cxn>
                <a:cxn ang="0">
                  <a:pos x="156" y="1693"/>
                </a:cxn>
                <a:cxn ang="0">
                  <a:pos x="162" y="1723"/>
                </a:cxn>
                <a:cxn ang="0">
                  <a:pos x="216" y="1802"/>
                </a:cxn>
                <a:cxn ang="0">
                  <a:pos x="228" y="1850"/>
                </a:cxn>
                <a:cxn ang="0">
                  <a:pos x="240" y="1904"/>
                </a:cxn>
                <a:cxn ang="0">
                  <a:pos x="246" y="1922"/>
                </a:cxn>
                <a:cxn ang="0">
                  <a:pos x="258" y="1970"/>
                </a:cxn>
                <a:cxn ang="0">
                  <a:pos x="462" y="1922"/>
                </a:cxn>
                <a:cxn ang="0">
                  <a:pos x="624" y="1778"/>
                </a:cxn>
              </a:cxnLst>
              <a:rect l="0" t="0" r="r" b="b"/>
              <a:pathLst>
                <a:path w="2515" h="1970">
                  <a:moveTo>
                    <a:pt x="624" y="1778"/>
                  </a:moveTo>
                  <a:lnTo>
                    <a:pt x="744" y="1669"/>
                  </a:lnTo>
                  <a:lnTo>
                    <a:pt x="834" y="1627"/>
                  </a:lnTo>
                  <a:lnTo>
                    <a:pt x="852" y="1400"/>
                  </a:lnTo>
                  <a:lnTo>
                    <a:pt x="834" y="1225"/>
                  </a:lnTo>
                  <a:lnTo>
                    <a:pt x="876" y="1171"/>
                  </a:lnTo>
                  <a:lnTo>
                    <a:pt x="901" y="1268"/>
                  </a:lnTo>
                  <a:lnTo>
                    <a:pt x="979" y="1370"/>
                  </a:lnTo>
                  <a:lnTo>
                    <a:pt x="1116" y="1519"/>
                  </a:lnTo>
                  <a:lnTo>
                    <a:pt x="1231" y="1621"/>
                  </a:lnTo>
                  <a:lnTo>
                    <a:pt x="1353" y="1632"/>
                  </a:lnTo>
                  <a:lnTo>
                    <a:pt x="1471" y="1693"/>
                  </a:lnTo>
                  <a:lnTo>
                    <a:pt x="1664" y="1659"/>
                  </a:lnTo>
                  <a:lnTo>
                    <a:pt x="1819" y="1678"/>
                  </a:lnTo>
                  <a:lnTo>
                    <a:pt x="1975" y="1632"/>
                  </a:lnTo>
                  <a:lnTo>
                    <a:pt x="1893" y="1513"/>
                  </a:lnTo>
                  <a:lnTo>
                    <a:pt x="1920" y="1385"/>
                  </a:lnTo>
                  <a:lnTo>
                    <a:pt x="1874" y="1285"/>
                  </a:lnTo>
                  <a:lnTo>
                    <a:pt x="1865" y="1129"/>
                  </a:lnTo>
                  <a:lnTo>
                    <a:pt x="1783" y="967"/>
                  </a:lnTo>
                  <a:lnTo>
                    <a:pt x="1527" y="891"/>
                  </a:lnTo>
                  <a:lnTo>
                    <a:pt x="1289" y="873"/>
                  </a:lnTo>
                  <a:lnTo>
                    <a:pt x="1393" y="781"/>
                  </a:lnTo>
                  <a:lnTo>
                    <a:pt x="1549" y="745"/>
                  </a:lnTo>
                  <a:lnTo>
                    <a:pt x="1620" y="738"/>
                  </a:lnTo>
                  <a:lnTo>
                    <a:pt x="1753" y="732"/>
                  </a:lnTo>
                  <a:lnTo>
                    <a:pt x="1933" y="720"/>
                  </a:lnTo>
                  <a:lnTo>
                    <a:pt x="2107" y="618"/>
                  </a:lnTo>
                  <a:lnTo>
                    <a:pt x="2227" y="516"/>
                  </a:lnTo>
                  <a:lnTo>
                    <a:pt x="2377" y="438"/>
                  </a:lnTo>
                  <a:lnTo>
                    <a:pt x="2515" y="337"/>
                  </a:lnTo>
                  <a:lnTo>
                    <a:pt x="2420" y="343"/>
                  </a:lnTo>
                  <a:lnTo>
                    <a:pt x="2191" y="343"/>
                  </a:lnTo>
                  <a:lnTo>
                    <a:pt x="2077" y="331"/>
                  </a:lnTo>
                  <a:lnTo>
                    <a:pt x="2053" y="301"/>
                  </a:lnTo>
                  <a:lnTo>
                    <a:pt x="1951" y="301"/>
                  </a:lnTo>
                  <a:lnTo>
                    <a:pt x="1795" y="259"/>
                  </a:lnTo>
                  <a:lnTo>
                    <a:pt x="1645" y="289"/>
                  </a:lnTo>
                  <a:lnTo>
                    <a:pt x="1447" y="372"/>
                  </a:lnTo>
                  <a:lnTo>
                    <a:pt x="1297" y="408"/>
                  </a:lnTo>
                  <a:lnTo>
                    <a:pt x="1153" y="414"/>
                  </a:lnTo>
                  <a:lnTo>
                    <a:pt x="1308" y="337"/>
                  </a:lnTo>
                  <a:lnTo>
                    <a:pt x="1465" y="198"/>
                  </a:lnTo>
                  <a:lnTo>
                    <a:pt x="1453" y="168"/>
                  </a:lnTo>
                  <a:lnTo>
                    <a:pt x="1465" y="102"/>
                  </a:lnTo>
                  <a:lnTo>
                    <a:pt x="1477" y="36"/>
                  </a:lnTo>
                  <a:lnTo>
                    <a:pt x="1453" y="0"/>
                  </a:lnTo>
                  <a:lnTo>
                    <a:pt x="1417" y="24"/>
                  </a:lnTo>
                  <a:lnTo>
                    <a:pt x="1356" y="42"/>
                  </a:lnTo>
                  <a:lnTo>
                    <a:pt x="1189" y="102"/>
                  </a:lnTo>
                  <a:lnTo>
                    <a:pt x="1098" y="144"/>
                  </a:lnTo>
                  <a:lnTo>
                    <a:pt x="1026" y="144"/>
                  </a:lnTo>
                  <a:lnTo>
                    <a:pt x="991" y="168"/>
                  </a:lnTo>
                  <a:lnTo>
                    <a:pt x="889" y="331"/>
                  </a:lnTo>
                  <a:lnTo>
                    <a:pt x="852" y="408"/>
                  </a:lnTo>
                  <a:lnTo>
                    <a:pt x="726" y="480"/>
                  </a:lnTo>
                  <a:lnTo>
                    <a:pt x="649" y="540"/>
                  </a:lnTo>
                  <a:lnTo>
                    <a:pt x="643" y="540"/>
                  </a:lnTo>
                  <a:lnTo>
                    <a:pt x="637" y="534"/>
                  </a:lnTo>
                  <a:lnTo>
                    <a:pt x="600" y="516"/>
                  </a:lnTo>
                  <a:lnTo>
                    <a:pt x="564" y="492"/>
                  </a:lnTo>
                  <a:lnTo>
                    <a:pt x="552" y="486"/>
                  </a:lnTo>
                  <a:lnTo>
                    <a:pt x="540" y="474"/>
                  </a:lnTo>
                  <a:lnTo>
                    <a:pt x="528" y="462"/>
                  </a:lnTo>
                  <a:lnTo>
                    <a:pt x="504" y="444"/>
                  </a:lnTo>
                  <a:lnTo>
                    <a:pt x="474" y="426"/>
                  </a:lnTo>
                  <a:lnTo>
                    <a:pt x="444" y="408"/>
                  </a:lnTo>
                  <a:lnTo>
                    <a:pt x="415" y="390"/>
                  </a:lnTo>
                  <a:lnTo>
                    <a:pt x="385" y="372"/>
                  </a:lnTo>
                  <a:lnTo>
                    <a:pt x="366" y="366"/>
                  </a:lnTo>
                  <a:lnTo>
                    <a:pt x="360" y="360"/>
                  </a:lnTo>
                  <a:lnTo>
                    <a:pt x="192" y="234"/>
                  </a:lnTo>
                  <a:lnTo>
                    <a:pt x="210" y="307"/>
                  </a:lnTo>
                  <a:lnTo>
                    <a:pt x="570" y="564"/>
                  </a:lnTo>
                  <a:lnTo>
                    <a:pt x="558" y="618"/>
                  </a:lnTo>
                  <a:lnTo>
                    <a:pt x="444" y="732"/>
                  </a:lnTo>
                  <a:lnTo>
                    <a:pt x="324" y="787"/>
                  </a:lnTo>
                  <a:lnTo>
                    <a:pt x="318" y="787"/>
                  </a:lnTo>
                  <a:lnTo>
                    <a:pt x="258" y="811"/>
                  </a:lnTo>
                  <a:lnTo>
                    <a:pt x="127" y="853"/>
                  </a:lnTo>
                  <a:lnTo>
                    <a:pt x="0" y="901"/>
                  </a:lnTo>
                  <a:lnTo>
                    <a:pt x="0" y="1165"/>
                  </a:lnTo>
                  <a:lnTo>
                    <a:pt x="78" y="1147"/>
                  </a:lnTo>
                  <a:lnTo>
                    <a:pt x="372" y="1015"/>
                  </a:lnTo>
                  <a:lnTo>
                    <a:pt x="336" y="1117"/>
                  </a:lnTo>
                  <a:lnTo>
                    <a:pt x="222" y="1262"/>
                  </a:lnTo>
                  <a:lnTo>
                    <a:pt x="145" y="1453"/>
                  </a:lnTo>
                  <a:lnTo>
                    <a:pt x="139" y="1459"/>
                  </a:lnTo>
                  <a:lnTo>
                    <a:pt x="133" y="1465"/>
                  </a:lnTo>
                  <a:lnTo>
                    <a:pt x="102" y="1495"/>
                  </a:lnTo>
                  <a:lnTo>
                    <a:pt x="90" y="1507"/>
                  </a:lnTo>
                  <a:lnTo>
                    <a:pt x="84" y="1519"/>
                  </a:lnTo>
                  <a:lnTo>
                    <a:pt x="84" y="1531"/>
                  </a:lnTo>
                  <a:lnTo>
                    <a:pt x="96" y="1537"/>
                  </a:lnTo>
                  <a:lnTo>
                    <a:pt x="114" y="1549"/>
                  </a:lnTo>
                  <a:lnTo>
                    <a:pt x="127" y="1567"/>
                  </a:lnTo>
                  <a:lnTo>
                    <a:pt x="139" y="1597"/>
                  </a:lnTo>
                  <a:lnTo>
                    <a:pt x="145" y="1633"/>
                  </a:lnTo>
                  <a:lnTo>
                    <a:pt x="150" y="1663"/>
                  </a:lnTo>
                  <a:lnTo>
                    <a:pt x="156" y="1693"/>
                  </a:lnTo>
                  <a:lnTo>
                    <a:pt x="162" y="1717"/>
                  </a:lnTo>
                  <a:lnTo>
                    <a:pt x="162" y="1723"/>
                  </a:lnTo>
                  <a:lnTo>
                    <a:pt x="216" y="1796"/>
                  </a:lnTo>
                  <a:lnTo>
                    <a:pt x="216" y="1802"/>
                  </a:lnTo>
                  <a:lnTo>
                    <a:pt x="222" y="1814"/>
                  </a:lnTo>
                  <a:lnTo>
                    <a:pt x="228" y="1850"/>
                  </a:lnTo>
                  <a:lnTo>
                    <a:pt x="234" y="1886"/>
                  </a:lnTo>
                  <a:lnTo>
                    <a:pt x="240" y="1904"/>
                  </a:lnTo>
                  <a:lnTo>
                    <a:pt x="240" y="1916"/>
                  </a:lnTo>
                  <a:lnTo>
                    <a:pt x="246" y="1922"/>
                  </a:lnTo>
                  <a:lnTo>
                    <a:pt x="252" y="1934"/>
                  </a:lnTo>
                  <a:lnTo>
                    <a:pt x="258" y="1970"/>
                  </a:lnTo>
                  <a:lnTo>
                    <a:pt x="438" y="1970"/>
                  </a:lnTo>
                  <a:lnTo>
                    <a:pt x="462" y="1922"/>
                  </a:lnTo>
                  <a:lnTo>
                    <a:pt x="624" y="1778"/>
                  </a:lnTo>
                  <a:lnTo>
                    <a:pt x="624" y="1778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6" name="Freeform 4"/>
            <p:cNvSpPr>
              <a:spLocks/>
            </p:cNvSpPr>
            <p:nvPr/>
          </p:nvSpPr>
          <p:spPr bwMode="hidden">
            <a:xfrm>
              <a:off x="0" y="2496"/>
              <a:ext cx="2112" cy="1604"/>
            </a:xfrm>
            <a:custGeom>
              <a:avLst/>
              <a:gdLst/>
              <a:ahLst/>
              <a:cxnLst>
                <a:cxn ang="0">
                  <a:pos x="580" y="1043"/>
                </a:cxn>
                <a:cxn ang="0">
                  <a:pos x="544" y="683"/>
                </a:cxn>
                <a:cxn ang="0">
                  <a:pos x="670" y="395"/>
                </a:cxn>
                <a:cxn ang="0">
                  <a:pos x="927" y="587"/>
                </a:cxn>
                <a:cxn ang="0">
                  <a:pos x="1214" y="869"/>
                </a:cxn>
                <a:cxn ang="0">
                  <a:pos x="1483" y="1109"/>
                </a:cxn>
                <a:cxn ang="0">
                  <a:pos x="1800" y="1360"/>
                </a:cxn>
                <a:cxn ang="0">
                  <a:pos x="1883" y="1414"/>
                </a:cxn>
                <a:cxn ang="0">
                  <a:pos x="1836" y="1354"/>
                </a:cxn>
                <a:cxn ang="0">
                  <a:pos x="1411" y="1001"/>
                </a:cxn>
                <a:cxn ang="0">
                  <a:pos x="1088" y="683"/>
                </a:cxn>
                <a:cxn ang="0">
                  <a:pos x="723" y="329"/>
                </a:cxn>
                <a:cxn ang="0">
                  <a:pos x="999" y="311"/>
                </a:cxn>
                <a:cxn ang="0">
                  <a:pos x="1286" y="317"/>
                </a:cxn>
                <a:cxn ang="0">
                  <a:pos x="1614" y="269"/>
                </a:cxn>
                <a:cxn ang="0">
                  <a:pos x="2123" y="197"/>
                </a:cxn>
                <a:cxn ang="0">
                  <a:pos x="2075" y="173"/>
                </a:cxn>
                <a:cxn ang="0">
                  <a:pos x="1543" y="257"/>
                </a:cxn>
                <a:cxn ang="0">
                  <a:pos x="1208" y="275"/>
                </a:cxn>
                <a:cxn ang="0">
                  <a:pos x="759" y="257"/>
                </a:cxn>
                <a:cxn ang="0">
                  <a:pos x="819" y="227"/>
                </a:cxn>
                <a:cxn ang="0">
                  <a:pos x="1142" y="0"/>
                </a:cxn>
                <a:cxn ang="0">
                  <a:pos x="1088" y="30"/>
                </a:cxn>
                <a:cxn ang="0">
                  <a:pos x="1010" y="84"/>
                </a:cxn>
                <a:cxn ang="0">
                  <a:pos x="855" y="191"/>
                </a:cxn>
                <a:cxn ang="0">
                  <a:pos x="670" y="281"/>
                </a:cxn>
                <a:cxn ang="0">
                  <a:pos x="634" y="359"/>
                </a:cxn>
                <a:cxn ang="0">
                  <a:pos x="305" y="587"/>
                </a:cxn>
                <a:cxn ang="0">
                  <a:pos x="0" y="725"/>
                </a:cxn>
                <a:cxn ang="0">
                  <a:pos x="0" y="731"/>
                </a:cxn>
                <a:cxn ang="0">
                  <a:pos x="0" y="767"/>
                </a:cxn>
                <a:cxn ang="0">
                  <a:pos x="299" y="635"/>
                </a:cxn>
                <a:cxn ang="0">
                  <a:pos x="592" y="431"/>
                </a:cxn>
                <a:cxn ang="0">
                  <a:pos x="508" y="671"/>
                </a:cxn>
                <a:cxn ang="0">
                  <a:pos x="526" y="995"/>
                </a:cxn>
                <a:cxn ang="0">
                  <a:pos x="460" y="1168"/>
                </a:cxn>
                <a:cxn ang="0">
                  <a:pos x="329" y="1480"/>
                </a:cxn>
                <a:cxn ang="0">
                  <a:pos x="323" y="1696"/>
                </a:cxn>
                <a:cxn ang="0">
                  <a:pos x="329" y="1696"/>
                </a:cxn>
                <a:cxn ang="0">
                  <a:pos x="347" y="1552"/>
                </a:cxn>
                <a:cxn ang="0">
                  <a:pos x="580" y="1043"/>
                </a:cxn>
                <a:cxn ang="0">
                  <a:pos x="580" y="1043"/>
                </a:cxn>
              </a:cxnLst>
              <a:rect l="0" t="0" r="r" b="b"/>
              <a:pathLst>
                <a:path w="2123" h="1696">
                  <a:moveTo>
                    <a:pt x="580" y="1043"/>
                  </a:moveTo>
                  <a:lnTo>
                    <a:pt x="544" y="683"/>
                  </a:lnTo>
                  <a:lnTo>
                    <a:pt x="670" y="395"/>
                  </a:lnTo>
                  <a:lnTo>
                    <a:pt x="927" y="587"/>
                  </a:lnTo>
                  <a:lnTo>
                    <a:pt x="1214" y="869"/>
                  </a:lnTo>
                  <a:lnTo>
                    <a:pt x="1483" y="1109"/>
                  </a:lnTo>
                  <a:lnTo>
                    <a:pt x="1800" y="1360"/>
                  </a:lnTo>
                  <a:lnTo>
                    <a:pt x="1883" y="1414"/>
                  </a:lnTo>
                  <a:lnTo>
                    <a:pt x="1836" y="1354"/>
                  </a:lnTo>
                  <a:lnTo>
                    <a:pt x="1411" y="1001"/>
                  </a:lnTo>
                  <a:lnTo>
                    <a:pt x="1088" y="683"/>
                  </a:lnTo>
                  <a:lnTo>
                    <a:pt x="723" y="329"/>
                  </a:lnTo>
                  <a:lnTo>
                    <a:pt x="999" y="311"/>
                  </a:lnTo>
                  <a:lnTo>
                    <a:pt x="1286" y="317"/>
                  </a:lnTo>
                  <a:lnTo>
                    <a:pt x="1614" y="269"/>
                  </a:lnTo>
                  <a:lnTo>
                    <a:pt x="2123" y="197"/>
                  </a:lnTo>
                  <a:lnTo>
                    <a:pt x="2075" y="173"/>
                  </a:lnTo>
                  <a:lnTo>
                    <a:pt x="1543" y="257"/>
                  </a:lnTo>
                  <a:lnTo>
                    <a:pt x="1208" y="275"/>
                  </a:lnTo>
                  <a:lnTo>
                    <a:pt x="759" y="257"/>
                  </a:lnTo>
                  <a:lnTo>
                    <a:pt x="819" y="227"/>
                  </a:lnTo>
                  <a:lnTo>
                    <a:pt x="1142" y="0"/>
                  </a:lnTo>
                  <a:lnTo>
                    <a:pt x="1088" y="30"/>
                  </a:lnTo>
                  <a:lnTo>
                    <a:pt x="1010" y="84"/>
                  </a:lnTo>
                  <a:lnTo>
                    <a:pt x="855" y="191"/>
                  </a:lnTo>
                  <a:lnTo>
                    <a:pt x="670" y="281"/>
                  </a:lnTo>
                  <a:lnTo>
                    <a:pt x="634" y="359"/>
                  </a:lnTo>
                  <a:lnTo>
                    <a:pt x="305" y="587"/>
                  </a:lnTo>
                  <a:lnTo>
                    <a:pt x="0" y="725"/>
                  </a:lnTo>
                  <a:lnTo>
                    <a:pt x="0" y="731"/>
                  </a:lnTo>
                  <a:lnTo>
                    <a:pt x="0" y="767"/>
                  </a:lnTo>
                  <a:lnTo>
                    <a:pt x="299" y="635"/>
                  </a:lnTo>
                  <a:lnTo>
                    <a:pt x="592" y="431"/>
                  </a:lnTo>
                  <a:lnTo>
                    <a:pt x="508" y="671"/>
                  </a:lnTo>
                  <a:lnTo>
                    <a:pt x="526" y="995"/>
                  </a:lnTo>
                  <a:lnTo>
                    <a:pt x="460" y="1168"/>
                  </a:lnTo>
                  <a:lnTo>
                    <a:pt x="329" y="1480"/>
                  </a:lnTo>
                  <a:lnTo>
                    <a:pt x="323" y="1696"/>
                  </a:lnTo>
                  <a:lnTo>
                    <a:pt x="329" y="1696"/>
                  </a:lnTo>
                  <a:lnTo>
                    <a:pt x="347" y="1552"/>
                  </a:lnTo>
                  <a:lnTo>
                    <a:pt x="580" y="1043"/>
                  </a:lnTo>
                  <a:lnTo>
                    <a:pt x="580" y="1043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7" name="Freeform 5"/>
            <p:cNvSpPr>
              <a:spLocks/>
            </p:cNvSpPr>
            <p:nvPr/>
          </p:nvSpPr>
          <p:spPr bwMode="hidden">
            <a:xfrm>
              <a:off x="2092" y="3233"/>
              <a:ext cx="3668" cy="943"/>
            </a:xfrm>
            <a:custGeom>
              <a:avLst/>
              <a:gdLst/>
              <a:ahLst/>
              <a:cxnLst>
                <a:cxn ang="0">
                  <a:pos x="3338" y="288"/>
                </a:cxn>
                <a:cxn ang="0">
                  <a:pos x="3194" y="258"/>
                </a:cxn>
                <a:cxn ang="0">
                  <a:pos x="2816" y="234"/>
                </a:cxn>
                <a:cxn ang="0">
                  <a:pos x="2330" y="306"/>
                </a:cxn>
                <a:cxn ang="0">
                  <a:pos x="2372" y="258"/>
                </a:cxn>
                <a:cxn ang="0">
                  <a:pos x="2624" y="132"/>
                </a:cxn>
                <a:cxn ang="0">
                  <a:pos x="2707" y="24"/>
                </a:cxn>
                <a:cxn ang="0">
                  <a:pos x="2642" y="12"/>
                </a:cxn>
                <a:cxn ang="0">
                  <a:pos x="2515" y="54"/>
                </a:cxn>
                <a:cxn ang="0">
                  <a:pos x="2324" y="66"/>
                </a:cxn>
                <a:cxn ang="0">
                  <a:pos x="2101" y="90"/>
                </a:cxn>
                <a:cxn ang="0">
                  <a:pos x="1855" y="228"/>
                </a:cxn>
                <a:cxn ang="0">
                  <a:pos x="1591" y="337"/>
                </a:cxn>
                <a:cxn ang="0">
                  <a:pos x="1459" y="379"/>
                </a:cxn>
                <a:cxn ang="0">
                  <a:pos x="1417" y="361"/>
                </a:cxn>
                <a:cxn ang="0">
                  <a:pos x="1363" y="331"/>
                </a:cxn>
                <a:cxn ang="0">
                  <a:pos x="1344" y="312"/>
                </a:cxn>
                <a:cxn ang="0">
                  <a:pos x="1290" y="288"/>
                </a:cxn>
                <a:cxn ang="0">
                  <a:pos x="1230" y="252"/>
                </a:cxn>
                <a:cxn ang="0">
                  <a:pos x="1119" y="227"/>
                </a:cxn>
                <a:cxn ang="0">
                  <a:pos x="1320" y="438"/>
                </a:cxn>
                <a:cxn ang="0">
                  <a:pos x="960" y="558"/>
                </a:cxn>
                <a:cxn ang="0">
                  <a:pos x="474" y="630"/>
                </a:cxn>
                <a:cxn ang="0">
                  <a:pos x="132" y="781"/>
                </a:cxn>
                <a:cxn ang="0">
                  <a:pos x="234" y="847"/>
                </a:cxn>
                <a:cxn ang="0">
                  <a:pos x="925" y="739"/>
                </a:cxn>
                <a:cxn ang="0">
                  <a:pos x="637" y="925"/>
                </a:cxn>
                <a:cxn ang="0">
                  <a:pos x="1405" y="943"/>
                </a:cxn>
                <a:cxn ang="0">
                  <a:pos x="1447" y="943"/>
                </a:cxn>
                <a:cxn ang="0">
                  <a:pos x="2888" y="859"/>
                </a:cxn>
                <a:cxn ang="0">
                  <a:pos x="2582" y="708"/>
                </a:cxn>
                <a:cxn ang="0">
                  <a:pos x="2299" y="606"/>
                </a:cxn>
                <a:cxn ang="0">
                  <a:pos x="2606" y="588"/>
                </a:cxn>
                <a:cxn ang="0">
                  <a:pos x="3001" y="582"/>
                </a:cxn>
                <a:cxn ang="0">
                  <a:pos x="3452" y="438"/>
                </a:cxn>
                <a:cxn ang="0">
                  <a:pos x="3668" y="312"/>
                </a:cxn>
                <a:cxn ang="0">
                  <a:pos x="3482" y="300"/>
                </a:cxn>
              </a:cxnLst>
              <a:rect l="0" t="0" r="r" b="b"/>
              <a:pathLst>
                <a:path w="3668" h="943">
                  <a:moveTo>
                    <a:pt x="3482" y="300"/>
                  </a:moveTo>
                  <a:lnTo>
                    <a:pt x="3338" y="288"/>
                  </a:lnTo>
                  <a:lnTo>
                    <a:pt x="3320" y="264"/>
                  </a:lnTo>
                  <a:lnTo>
                    <a:pt x="3194" y="258"/>
                  </a:lnTo>
                  <a:lnTo>
                    <a:pt x="3019" y="216"/>
                  </a:lnTo>
                  <a:lnTo>
                    <a:pt x="2816" y="234"/>
                  </a:lnTo>
                  <a:lnTo>
                    <a:pt x="2533" y="288"/>
                  </a:lnTo>
                  <a:lnTo>
                    <a:pt x="2330" y="306"/>
                  </a:lnTo>
                  <a:lnTo>
                    <a:pt x="2149" y="312"/>
                  </a:lnTo>
                  <a:lnTo>
                    <a:pt x="2372" y="258"/>
                  </a:lnTo>
                  <a:lnTo>
                    <a:pt x="2624" y="156"/>
                  </a:lnTo>
                  <a:lnTo>
                    <a:pt x="2624" y="132"/>
                  </a:lnTo>
                  <a:lnTo>
                    <a:pt x="2666" y="78"/>
                  </a:lnTo>
                  <a:lnTo>
                    <a:pt x="2707" y="24"/>
                  </a:lnTo>
                  <a:lnTo>
                    <a:pt x="2695" y="0"/>
                  </a:lnTo>
                  <a:lnTo>
                    <a:pt x="2642" y="12"/>
                  </a:lnTo>
                  <a:lnTo>
                    <a:pt x="2557" y="30"/>
                  </a:lnTo>
                  <a:lnTo>
                    <a:pt x="2515" y="54"/>
                  </a:lnTo>
                  <a:lnTo>
                    <a:pt x="2425" y="84"/>
                  </a:lnTo>
                  <a:lnTo>
                    <a:pt x="2324" y="66"/>
                  </a:lnTo>
                  <a:lnTo>
                    <a:pt x="2191" y="90"/>
                  </a:lnTo>
                  <a:lnTo>
                    <a:pt x="2101" y="90"/>
                  </a:lnTo>
                  <a:lnTo>
                    <a:pt x="2047" y="108"/>
                  </a:lnTo>
                  <a:lnTo>
                    <a:pt x="1855" y="228"/>
                  </a:lnTo>
                  <a:lnTo>
                    <a:pt x="1771" y="288"/>
                  </a:lnTo>
                  <a:lnTo>
                    <a:pt x="1591" y="337"/>
                  </a:lnTo>
                  <a:lnTo>
                    <a:pt x="1465" y="379"/>
                  </a:lnTo>
                  <a:lnTo>
                    <a:pt x="1459" y="379"/>
                  </a:lnTo>
                  <a:lnTo>
                    <a:pt x="1453" y="373"/>
                  </a:lnTo>
                  <a:lnTo>
                    <a:pt x="1417" y="361"/>
                  </a:lnTo>
                  <a:lnTo>
                    <a:pt x="1381" y="343"/>
                  </a:lnTo>
                  <a:lnTo>
                    <a:pt x="1363" y="331"/>
                  </a:lnTo>
                  <a:lnTo>
                    <a:pt x="1357" y="324"/>
                  </a:lnTo>
                  <a:lnTo>
                    <a:pt x="1344" y="312"/>
                  </a:lnTo>
                  <a:lnTo>
                    <a:pt x="1320" y="300"/>
                  </a:lnTo>
                  <a:lnTo>
                    <a:pt x="1290" y="288"/>
                  </a:lnTo>
                  <a:lnTo>
                    <a:pt x="1260" y="270"/>
                  </a:lnTo>
                  <a:lnTo>
                    <a:pt x="1230" y="252"/>
                  </a:lnTo>
                  <a:lnTo>
                    <a:pt x="1187" y="227"/>
                  </a:lnTo>
                  <a:lnTo>
                    <a:pt x="1119" y="227"/>
                  </a:lnTo>
                  <a:lnTo>
                    <a:pt x="1357" y="397"/>
                  </a:lnTo>
                  <a:lnTo>
                    <a:pt x="1320" y="438"/>
                  </a:lnTo>
                  <a:lnTo>
                    <a:pt x="1135" y="522"/>
                  </a:lnTo>
                  <a:lnTo>
                    <a:pt x="960" y="558"/>
                  </a:lnTo>
                  <a:lnTo>
                    <a:pt x="684" y="600"/>
                  </a:lnTo>
                  <a:lnTo>
                    <a:pt x="474" y="630"/>
                  </a:lnTo>
                  <a:lnTo>
                    <a:pt x="390" y="684"/>
                  </a:lnTo>
                  <a:lnTo>
                    <a:pt x="132" y="781"/>
                  </a:lnTo>
                  <a:lnTo>
                    <a:pt x="0" y="829"/>
                  </a:lnTo>
                  <a:lnTo>
                    <a:pt x="234" y="847"/>
                  </a:lnTo>
                  <a:lnTo>
                    <a:pt x="498" y="829"/>
                  </a:lnTo>
                  <a:lnTo>
                    <a:pt x="925" y="739"/>
                  </a:lnTo>
                  <a:lnTo>
                    <a:pt x="840" y="817"/>
                  </a:lnTo>
                  <a:lnTo>
                    <a:pt x="637" y="925"/>
                  </a:lnTo>
                  <a:lnTo>
                    <a:pt x="613" y="943"/>
                  </a:lnTo>
                  <a:lnTo>
                    <a:pt x="1405" y="943"/>
                  </a:lnTo>
                  <a:lnTo>
                    <a:pt x="1411" y="925"/>
                  </a:lnTo>
                  <a:lnTo>
                    <a:pt x="1447" y="943"/>
                  </a:lnTo>
                  <a:lnTo>
                    <a:pt x="2924" y="943"/>
                  </a:lnTo>
                  <a:lnTo>
                    <a:pt x="2888" y="859"/>
                  </a:lnTo>
                  <a:lnTo>
                    <a:pt x="2713" y="775"/>
                  </a:lnTo>
                  <a:lnTo>
                    <a:pt x="2582" y="708"/>
                  </a:lnTo>
                  <a:lnTo>
                    <a:pt x="2336" y="636"/>
                  </a:lnTo>
                  <a:lnTo>
                    <a:pt x="2299" y="606"/>
                  </a:lnTo>
                  <a:lnTo>
                    <a:pt x="2509" y="582"/>
                  </a:lnTo>
                  <a:lnTo>
                    <a:pt x="2606" y="588"/>
                  </a:lnTo>
                  <a:lnTo>
                    <a:pt x="2773" y="588"/>
                  </a:lnTo>
                  <a:lnTo>
                    <a:pt x="3001" y="582"/>
                  </a:lnTo>
                  <a:lnTo>
                    <a:pt x="3259" y="516"/>
                  </a:lnTo>
                  <a:lnTo>
                    <a:pt x="3452" y="438"/>
                  </a:lnTo>
                  <a:lnTo>
                    <a:pt x="3668" y="391"/>
                  </a:lnTo>
                  <a:lnTo>
                    <a:pt x="3668" y="312"/>
                  </a:lnTo>
                  <a:lnTo>
                    <a:pt x="3482" y="300"/>
                  </a:lnTo>
                  <a:lnTo>
                    <a:pt x="3482" y="300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8" name="Freeform 6"/>
            <p:cNvSpPr>
              <a:spLocks/>
            </p:cNvSpPr>
            <p:nvPr/>
          </p:nvSpPr>
          <p:spPr bwMode="hidden">
            <a:xfrm>
              <a:off x="0" y="524"/>
              <a:ext cx="973" cy="1195"/>
            </a:xfrm>
            <a:custGeom>
              <a:avLst/>
              <a:gdLst/>
              <a:ahLst/>
              <a:cxnLst>
                <a:cxn ang="0">
                  <a:pos x="323" y="1186"/>
                </a:cxn>
                <a:cxn ang="0">
                  <a:pos x="490" y="1192"/>
                </a:cxn>
                <a:cxn ang="0">
                  <a:pos x="580" y="1150"/>
                </a:cxn>
                <a:cxn ang="0">
                  <a:pos x="813" y="1085"/>
                </a:cxn>
                <a:cxn ang="0">
                  <a:pos x="933" y="1055"/>
                </a:cxn>
                <a:cxn ang="0">
                  <a:pos x="759" y="989"/>
                </a:cxn>
                <a:cxn ang="0">
                  <a:pos x="556" y="953"/>
                </a:cxn>
                <a:cxn ang="0">
                  <a:pos x="197" y="971"/>
                </a:cxn>
                <a:cxn ang="0">
                  <a:pos x="299" y="893"/>
                </a:cxn>
                <a:cxn ang="0">
                  <a:pos x="496" y="803"/>
                </a:cxn>
                <a:cxn ang="0">
                  <a:pos x="694" y="671"/>
                </a:cxn>
                <a:cxn ang="0">
                  <a:pos x="700" y="671"/>
                </a:cxn>
                <a:cxn ang="0">
                  <a:pos x="712" y="665"/>
                </a:cxn>
                <a:cxn ang="0">
                  <a:pos x="753" y="647"/>
                </a:cxn>
                <a:cxn ang="0">
                  <a:pos x="777" y="641"/>
                </a:cxn>
                <a:cxn ang="0">
                  <a:pos x="789" y="629"/>
                </a:cxn>
                <a:cxn ang="0">
                  <a:pos x="795" y="617"/>
                </a:cxn>
                <a:cxn ang="0">
                  <a:pos x="789" y="611"/>
                </a:cxn>
                <a:cxn ang="0">
                  <a:pos x="783" y="599"/>
                </a:cxn>
                <a:cxn ang="0">
                  <a:pos x="783" y="575"/>
                </a:cxn>
                <a:cxn ang="0">
                  <a:pos x="795" y="545"/>
                </a:cxn>
                <a:cxn ang="0">
                  <a:pos x="807" y="515"/>
                </a:cxn>
                <a:cxn ang="0">
                  <a:pos x="825" y="485"/>
                </a:cxn>
                <a:cxn ang="0">
                  <a:pos x="837" y="455"/>
                </a:cxn>
                <a:cxn ang="0">
                  <a:pos x="843" y="437"/>
                </a:cxn>
                <a:cxn ang="0">
                  <a:pos x="849" y="431"/>
                </a:cxn>
                <a:cxn ang="0">
                  <a:pos x="849" y="347"/>
                </a:cxn>
                <a:cxn ang="0">
                  <a:pos x="849" y="341"/>
                </a:cxn>
                <a:cxn ang="0">
                  <a:pos x="855" y="335"/>
                </a:cxn>
                <a:cxn ang="0">
                  <a:pos x="873" y="305"/>
                </a:cxn>
                <a:cxn ang="0">
                  <a:pos x="885" y="269"/>
                </a:cxn>
                <a:cxn ang="0">
                  <a:pos x="897" y="239"/>
                </a:cxn>
                <a:cxn ang="0">
                  <a:pos x="903" y="227"/>
                </a:cxn>
                <a:cxn ang="0">
                  <a:pos x="909" y="215"/>
                </a:cxn>
                <a:cxn ang="0">
                  <a:pos x="927" y="173"/>
                </a:cxn>
                <a:cxn ang="0">
                  <a:pos x="945" y="137"/>
                </a:cxn>
                <a:cxn ang="0">
                  <a:pos x="951" y="125"/>
                </a:cxn>
                <a:cxn ang="0">
                  <a:pos x="951" y="119"/>
                </a:cxn>
                <a:cxn ang="0">
                  <a:pos x="969" y="0"/>
                </a:cxn>
                <a:cxn ang="0">
                  <a:pos x="945" y="47"/>
                </a:cxn>
                <a:cxn ang="0">
                  <a:pos x="783" y="113"/>
                </a:cxn>
                <a:cxn ang="0">
                  <a:pos x="706" y="161"/>
                </a:cxn>
                <a:cxn ang="0">
                  <a:pos x="460" y="233"/>
                </a:cxn>
                <a:cxn ang="0">
                  <a:pos x="281" y="287"/>
                </a:cxn>
                <a:cxn ang="0">
                  <a:pos x="173" y="293"/>
                </a:cxn>
                <a:cxn ang="0">
                  <a:pos x="12" y="485"/>
                </a:cxn>
                <a:cxn ang="0">
                  <a:pos x="0" y="509"/>
                </a:cxn>
                <a:cxn ang="0">
                  <a:pos x="0" y="1186"/>
                </a:cxn>
                <a:cxn ang="0">
                  <a:pos x="96" y="1180"/>
                </a:cxn>
                <a:cxn ang="0">
                  <a:pos x="323" y="1186"/>
                </a:cxn>
                <a:cxn ang="0">
                  <a:pos x="323" y="1186"/>
                </a:cxn>
              </a:cxnLst>
              <a:rect l="0" t="0" r="r" b="b"/>
              <a:pathLst>
                <a:path w="969" h="1192">
                  <a:moveTo>
                    <a:pt x="323" y="1186"/>
                  </a:moveTo>
                  <a:lnTo>
                    <a:pt x="490" y="1192"/>
                  </a:lnTo>
                  <a:lnTo>
                    <a:pt x="580" y="1150"/>
                  </a:lnTo>
                  <a:lnTo>
                    <a:pt x="813" y="1085"/>
                  </a:lnTo>
                  <a:lnTo>
                    <a:pt x="933" y="1055"/>
                  </a:lnTo>
                  <a:lnTo>
                    <a:pt x="759" y="989"/>
                  </a:lnTo>
                  <a:lnTo>
                    <a:pt x="556" y="953"/>
                  </a:lnTo>
                  <a:lnTo>
                    <a:pt x="197" y="971"/>
                  </a:lnTo>
                  <a:lnTo>
                    <a:pt x="299" y="893"/>
                  </a:lnTo>
                  <a:lnTo>
                    <a:pt x="496" y="803"/>
                  </a:lnTo>
                  <a:lnTo>
                    <a:pt x="694" y="671"/>
                  </a:lnTo>
                  <a:lnTo>
                    <a:pt x="700" y="671"/>
                  </a:lnTo>
                  <a:lnTo>
                    <a:pt x="712" y="665"/>
                  </a:lnTo>
                  <a:lnTo>
                    <a:pt x="753" y="647"/>
                  </a:lnTo>
                  <a:lnTo>
                    <a:pt x="777" y="641"/>
                  </a:lnTo>
                  <a:lnTo>
                    <a:pt x="789" y="629"/>
                  </a:lnTo>
                  <a:lnTo>
                    <a:pt x="795" y="617"/>
                  </a:lnTo>
                  <a:lnTo>
                    <a:pt x="789" y="611"/>
                  </a:lnTo>
                  <a:lnTo>
                    <a:pt x="783" y="599"/>
                  </a:lnTo>
                  <a:lnTo>
                    <a:pt x="783" y="575"/>
                  </a:lnTo>
                  <a:lnTo>
                    <a:pt x="795" y="545"/>
                  </a:lnTo>
                  <a:lnTo>
                    <a:pt x="807" y="515"/>
                  </a:lnTo>
                  <a:lnTo>
                    <a:pt x="825" y="485"/>
                  </a:lnTo>
                  <a:lnTo>
                    <a:pt x="837" y="455"/>
                  </a:lnTo>
                  <a:lnTo>
                    <a:pt x="843" y="437"/>
                  </a:lnTo>
                  <a:lnTo>
                    <a:pt x="849" y="431"/>
                  </a:lnTo>
                  <a:lnTo>
                    <a:pt x="849" y="347"/>
                  </a:lnTo>
                  <a:lnTo>
                    <a:pt x="849" y="341"/>
                  </a:lnTo>
                  <a:lnTo>
                    <a:pt x="855" y="335"/>
                  </a:lnTo>
                  <a:lnTo>
                    <a:pt x="873" y="305"/>
                  </a:lnTo>
                  <a:lnTo>
                    <a:pt x="885" y="269"/>
                  </a:lnTo>
                  <a:lnTo>
                    <a:pt x="897" y="239"/>
                  </a:lnTo>
                  <a:lnTo>
                    <a:pt x="903" y="227"/>
                  </a:lnTo>
                  <a:lnTo>
                    <a:pt x="909" y="215"/>
                  </a:lnTo>
                  <a:lnTo>
                    <a:pt x="927" y="173"/>
                  </a:lnTo>
                  <a:lnTo>
                    <a:pt x="945" y="137"/>
                  </a:lnTo>
                  <a:lnTo>
                    <a:pt x="951" y="125"/>
                  </a:lnTo>
                  <a:lnTo>
                    <a:pt x="951" y="119"/>
                  </a:lnTo>
                  <a:lnTo>
                    <a:pt x="969" y="0"/>
                  </a:lnTo>
                  <a:lnTo>
                    <a:pt x="945" y="47"/>
                  </a:lnTo>
                  <a:lnTo>
                    <a:pt x="783" y="113"/>
                  </a:lnTo>
                  <a:lnTo>
                    <a:pt x="706" y="161"/>
                  </a:lnTo>
                  <a:lnTo>
                    <a:pt x="460" y="233"/>
                  </a:lnTo>
                  <a:lnTo>
                    <a:pt x="281" y="287"/>
                  </a:lnTo>
                  <a:lnTo>
                    <a:pt x="173" y="293"/>
                  </a:lnTo>
                  <a:lnTo>
                    <a:pt x="12" y="485"/>
                  </a:lnTo>
                  <a:lnTo>
                    <a:pt x="0" y="509"/>
                  </a:lnTo>
                  <a:lnTo>
                    <a:pt x="0" y="1186"/>
                  </a:lnTo>
                  <a:lnTo>
                    <a:pt x="96" y="1180"/>
                  </a:lnTo>
                  <a:lnTo>
                    <a:pt x="323" y="1186"/>
                  </a:lnTo>
                  <a:lnTo>
                    <a:pt x="323" y="1186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19" name="Freeform 7"/>
            <p:cNvSpPr>
              <a:spLocks/>
            </p:cNvSpPr>
            <p:nvPr/>
          </p:nvSpPr>
          <p:spPr bwMode="hidden">
            <a:xfrm>
              <a:off x="3188" y="1"/>
              <a:ext cx="2570" cy="2266"/>
            </a:xfrm>
            <a:custGeom>
              <a:avLst/>
              <a:gdLst/>
              <a:ahLst/>
              <a:cxnLst>
                <a:cxn ang="0">
                  <a:pos x="859" y="612"/>
                </a:cxn>
                <a:cxn ang="0">
                  <a:pos x="1087" y="853"/>
                </a:cxn>
                <a:cxn ang="0">
                  <a:pos x="961" y="913"/>
                </a:cxn>
                <a:cxn ang="0">
                  <a:pos x="786" y="883"/>
                </a:cxn>
                <a:cxn ang="0">
                  <a:pos x="450" y="931"/>
                </a:cxn>
                <a:cxn ang="0">
                  <a:pos x="150" y="1075"/>
                </a:cxn>
                <a:cxn ang="0">
                  <a:pos x="78" y="1165"/>
                </a:cxn>
                <a:cxn ang="0">
                  <a:pos x="361" y="1256"/>
                </a:cxn>
                <a:cxn ang="0">
                  <a:pos x="444" y="1316"/>
                </a:cxn>
                <a:cxn ang="0">
                  <a:pos x="697" y="1400"/>
                </a:cxn>
                <a:cxn ang="0">
                  <a:pos x="1026" y="1346"/>
                </a:cxn>
                <a:cxn ang="0">
                  <a:pos x="991" y="1412"/>
                </a:cxn>
                <a:cxn ang="0">
                  <a:pos x="804" y="1574"/>
                </a:cxn>
                <a:cxn ang="0">
                  <a:pos x="726" y="1718"/>
                </a:cxn>
                <a:cxn ang="0">
                  <a:pos x="768" y="1742"/>
                </a:cxn>
                <a:cxn ang="0">
                  <a:pos x="865" y="1693"/>
                </a:cxn>
                <a:cxn ang="0">
                  <a:pos x="991" y="1699"/>
                </a:cxn>
                <a:cxn ang="0">
                  <a:pos x="1135" y="1627"/>
                </a:cxn>
                <a:cxn ang="0">
                  <a:pos x="1183" y="1669"/>
                </a:cxn>
                <a:cxn ang="0">
                  <a:pos x="1399" y="1436"/>
                </a:cxn>
                <a:cxn ang="0">
                  <a:pos x="1615" y="1334"/>
                </a:cxn>
                <a:cxn ang="0">
                  <a:pos x="1645" y="1370"/>
                </a:cxn>
                <a:cxn ang="0">
                  <a:pos x="1681" y="1430"/>
                </a:cxn>
                <a:cxn ang="0">
                  <a:pos x="1699" y="1466"/>
                </a:cxn>
                <a:cxn ang="0">
                  <a:pos x="1747" y="1550"/>
                </a:cxn>
                <a:cxn ang="0">
                  <a:pos x="1772" y="1586"/>
                </a:cxn>
                <a:cxn ang="0">
                  <a:pos x="2124" y="2248"/>
                </a:cxn>
                <a:cxn ang="0">
                  <a:pos x="1693" y="1322"/>
                </a:cxn>
                <a:cxn ang="0">
                  <a:pos x="1861" y="1165"/>
                </a:cxn>
                <a:cxn ang="0">
                  <a:pos x="2173" y="1099"/>
                </a:cxn>
                <a:cxn ang="0">
                  <a:pos x="2390" y="1009"/>
                </a:cxn>
                <a:cxn ang="0">
                  <a:pos x="2570" y="805"/>
                </a:cxn>
                <a:cxn ang="0">
                  <a:pos x="2342" y="781"/>
                </a:cxn>
                <a:cxn ang="0">
                  <a:pos x="2114" y="763"/>
                </a:cxn>
                <a:cxn ang="0">
                  <a:pos x="2408" y="433"/>
                </a:cxn>
                <a:cxn ang="0">
                  <a:pos x="2426" y="421"/>
                </a:cxn>
                <a:cxn ang="0">
                  <a:pos x="2474" y="379"/>
                </a:cxn>
                <a:cxn ang="0">
                  <a:pos x="2492" y="355"/>
                </a:cxn>
                <a:cxn ang="0">
                  <a:pos x="2474" y="337"/>
                </a:cxn>
                <a:cxn ang="0">
                  <a:pos x="2474" y="271"/>
                </a:cxn>
                <a:cxn ang="0">
                  <a:pos x="2492" y="192"/>
                </a:cxn>
                <a:cxn ang="0">
                  <a:pos x="2504" y="132"/>
                </a:cxn>
                <a:cxn ang="0">
                  <a:pos x="2492" y="36"/>
                </a:cxn>
                <a:cxn ang="0">
                  <a:pos x="2492" y="24"/>
                </a:cxn>
                <a:cxn ang="0">
                  <a:pos x="2102" y="0"/>
                </a:cxn>
                <a:cxn ang="0">
                  <a:pos x="1909" y="90"/>
                </a:cxn>
                <a:cxn ang="0">
                  <a:pos x="1747" y="535"/>
                </a:cxn>
                <a:cxn ang="0">
                  <a:pos x="1711" y="469"/>
                </a:cxn>
                <a:cxn ang="0">
                  <a:pos x="1633" y="144"/>
                </a:cxn>
                <a:cxn ang="0">
                  <a:pos x="1579" y="0"/>
                </a:cxn>
                <a:cxn ang="0">
                  <a:pos x="738" y="186"/>
                </a:cxn>
                <a:cxn ang="0">
                  <a:pos x="756" y="463"/>
                </a:cxn>
              </a:cxnLst>
              <a:rect l="0" t="0" r="r" b="b"/>
              <a:pathLst>
                <a:path w="2570" h="2266">
                  <a:moveTo>
                    <a:pt x="756" y="463"/>
                  </a:moveTo>
                  <a:lnTo>
                    <a:pt x="859" y="612"/>
                  </a:lnTo>
                  <a:lnTo>
                    <a:pt x="937" y="720"/>
                  </a:lnTo>
                  <a:lnTo>
                    <a:pt x="1087" y="853"/>
                  </a:lnTo>
                  <a:lnTo>
                    <a:pt x="1105" y="907"/>
                  </a:lnTo>
                  <a:lnTo>
                    <a:pt x="961" y="913"/>
                  </a:lnTo>
                  <a:lnTo>
                    <a:pt x="895" y="901"/>
                  </a:lnTo>
                  <a:lnTo>
                    <a:pt x="786" y="883"/>
                  </a:lnTo>
                  <a:lnTo>
                    <a:pt x="637" y="859"/>
                  </a:lnTo>
                  <a:lnTo>
                    <a:pt x="450" y="931"/>
                  </a:lnTo>
                  <a:lnTo>
                    <a:pt x="306" y="1021"/>
                  </a:lnTo>
                  <a:lnTo>
                    <a:pt x="150" y="1075"/>
                  </a:lnTo>
                  <a:lnTo>
                    <a:pt x="0" y="1153"/>
                  </a:lnTo>
                  <a:lnTo>
                    <a:pt x="78" y="1165"/>
                  </a:lnTo>
                  <a:lnTo>
                    <a:pt x="264" y="1220"/>
                  </a:lnTo>
                  <a:lnTo>
                    <a:pt x="361" y="1256"/>
                  </a:lnTo>
                  <a:lnTo>
                    <a:pt x="367" y="1298"/>
                  </a:lnTo>
                  <a:lnTo>
                    <a:pt x="444" y="1316"/>
                  </a:lnTo>
                  <a:lnTo>
                    <a:pt x="558" y="1400"/>
                  </a:lnTo>
                  <a:lnTo>
                    <a:pt x="697" y="1400"/>
                  </a:lnTo>
                  <a:lnTo>
                    <a:pt x="895" y="1346"/>
                  </a:lnTo>
                  <a:lnTo>
                    <a:pt x="1026" y="1346"/>
                  </a:lnTo>
                  <a:lnTo>
                    <a:pt x="1147" y="1358"/>
                  </a:lnTo>
                  <a:lnTo>
                    <a:pt x="991" y="1412"/>
                  </a:lnTo>
                  <a:lnTo>
                    <a:pt x="804" y="1538"/>
                  </a:lnTo>
                  <a:lnTo>
                    <a:pt x="804" y="1574"/>
                  </a:lnTo>
                  <a:lnTo>
                    <a:pt x="762" y="1645"/>
                  </a:lnTo>
                  <a:lnTo>
                    <a:pt x="726" y="1718"/>
                  </a:lnTo>
                  <a:lnTo>
                    <a:pt x="732" y="1754"/>
                  </a:lnTo>
                  <a:lnTo>
                    <a:pt x="768" y="1742"/>
                  </a:lnTo>
                  <a:lnTo>
                    <a:pt x="829" y="1730"/>
                  </a:lnTo>
                  <a:lnTo>
                    <a:pt x="865" y="1693"/>
                  </a:lnTo>
                  <a:lnTo>
                    <a:pt x="925" y="1663"/>
                  </a:lnTo>
                  <a:lnTo>
                    <a:pt x="991" y="1699"/>
                  </a:lnTo>
                  <a:lnTo>
                    <a:pt x="1087" y="1675"/>
                  </a:lnTo>
                  <a:lnTo>
                    <a:pt x="1135" y="1627"/>
                  </a:lnTo>
                  <a:lnTo>
                    <a:pt x="1147" y="1687"/>
                  </a:lnTo>
                  <a:lnTo>
                    <a:pt x="1183" y="1669"/>
                  </a:lnTo>
                  <a:lnTo>
                    <a:pt x="1333" y="1514"/>
                  </a:lnTo>
                  <a:lnTo>
                    <a:pt x="1399" y="1436"/>
                  </a:lnTo>
                  <a:lnTo>
                    <a:pt x="1526" y="1382"/>
                  </a:lnTo>
                  <a:lnTo>
                    <a:pt x="1615" y="1334"/>
                  </a:lnTo>
                  <a:lnTo>
                    <a:pt x="1627" y="1346"/>
                  </a:lnTo>
                  <a:lnTo>
                    <a:pt x="1645" y="1370"/>
                  </a:lnTo>
                  <a:lnTo>
                    <a:pt x="1669" y="1400"/>
                  </a:lnTo>
                  <a:lnTo>
                    <a:pt x="1681" y="1430"/>
                  </a:lnTo>
                  <a:lnTo>
                    <a:pt x="1687" y="1448"/>
                  </a:lnTo>
                  <a:lnTo>
                    <a:pt x="1699" y="1466"/>
                  </a:lnTo>
                  <a:lnTo>
                    <a:pt x="1729" y="1520"/>
                  </a:lnTo>
                  <a:lnTo>
                    <a:pt x="1747" y="1550"/>
                  </a:lnTo>
                  <a:lnTo>
                    <a:pt x="1766" y="1574"/>
                  </a:lnTo>
                  <a:lnTo>
                    <a:pt x="1772" y="1586"/>
                  </a:lnTo>
                  <a:lnTo>
                    <a:pt x="1778" y="1592"/>
                  </a:lnTo>
                  <a:lnTo>
                    <a:pt x="2124" y="2248"/>
                  </a:lnTo>
                  <a:lnTo>
                    <a:pt x="2215" y="2266"/>
                  </a:lnTo>
                  <a:lnTo>
                    <a:pt x="1693" y="1322"/>
                  </a:lnTo>
                  <a:lnTo>
                    <a:pt x="1723" y="1262"/>
                  </a:lnTo>
                  <a:lnTo>
                    <a:pt x="1861" y="1165"/>
                  </a:lnTo>
                  <a:lnTo>
                    <a:pt x="1988" y="1129"/>
                  </a:lnTo>
                  <a:lnTo>
                    <a:pt x="2173" y="1099"/>
                  </a:lnTo>
                  <a:lnTo>
                    <a:pt x="2318" y="1075"/>
                  </a:lnTo>
                  <a:lnTo>
                    <a:pt x="2390" y="1009"/>
                  </a:lnTo>
                  <a:lnTo>
                    <a:pt x="2570" y="895"/>
                  </a:lnTo>
                  <a:lnTo>
                    <a:pt x="2570" y="805"/>
                  </a:lnTo>
                  <a:lnTo>
                    <a:pt x="2516" y="787"/>
                  </a:lnTo>
                  <a:lnTo>
                    <a:pt x="2342" y="781"/>
                  </a:lnTo>
                  <a:lnTo>
                    <a:pt x="2042" y="871"/>
                  </a:lnTo>
                  <a:lnTo>
                    <a:pt x="2114" y="763"/>
                  </a:lnTo>
                  <a:lnTo>
                    <a:pt x="2264" y="624"/>
                  </a:lnTo>
                  <a:lnTo>
                    <a:pt x="2408" y="433"/>
                  </a:lnTo>
                  <a:lnTo>
                    <a:pt x="2414" y="433"/>
                  </a:lnTo>
                  <a:lnTo>
                    <a:pt x="2426" y="421"/>
                  </a:lnTo>
                  <a:lnTo>
                    <a:pt x="2456" y="397"/>
                  </a:lnTo>
                  <a:lnTo>
                    <a:pt x="2474" y="379"/>
                  </a:lnTo>
                  <a:lnTo>
                    <a:pt x="2486" y="367"/>
                  </a:lnTo>
                  <a:lnTo>
                    <a:pt x="2492" y="355"/>
                  </a:lnTo>
                  <a:lnTo>
                    <a:pt x="2486" y="349"/>
                  </a:lnTo>
                  <a:lnTo>
                    <a:pt x="2474" y="337"/>
                  </a:lnTo>
                  <a:lnTo>
                    <a:pt x="2474" y="307"/>
                  </a:lnTo>
                  <a:lnTo>
                    <a:pt x="2474" y="271"/>
                  </a:lnTo>
                  <a:lnTo>
                    <a:pt x="2480" y="228"/>
                  </a:lnTo>
                  <a:lnTo>
                    <a:pt x="2492" y="192"/>
                  </a:lnTo>
                  <a:lnTo>
                    <a:pt x="2498" y="156"/>
                  </a:lnTo>
                  <a:lnTo>
                    <a:pt x="2504" y="132"/>
                  </a:lnTo>
                  <a:lnTo>
                    <a:pt x="2504" y="126"/>
                  </a:lnTo>
                  <a:lnTo>
                    <a:pt x="2492" y="36"/>
                  </a:lnTo>
                  <a:lnTo>
                    <a:pt x="2492" y="36"/>
                  </a:lnTo>
                  <a:lnTo>
                    <a:pt x="2492" y="24"/>
                  </a:lnTo>
                  <a:lnTo>
                    <a:pt x="2498" y="0"/>
                  </a:lnTo>
                  <a:lnTo>
                    <a:pt x="2102" y="0"/>
                  </a:lnTo>
                  <a:lnTo>
                    <a:pt x="2006" y="60"/>
                  </a:lnTo>
                  <a:lnTo>
                    <a:pt x="1909" y="90"/>
                  </a:lnTo>
                  <a:lnTo>
                    <a:pt x="1808" y="337"/>
                  </a:lnTo>
                  <a:lnTo>
                    <a:pt x="1747" y="535"/>
                  </a:lnTo>
                  <a:lnTo>
                    <a:pt x="1687" y="588"/>
                  </a:lnTo>
                  <a:lnTo>
                    <a:pt x="1711" y="469"/>
                  </a:lnTo>
                  <a:lnTo>
                    <a:pt x="1687" y="343"/>
                  </a:lnTo>
                  <a:lnTo>
                    <a:pt x="1633" y="144"/>
                  </a:lnTo>
                  <a:lnTo>
                    <a:pt x="1585" y="12"/>
                  </a:lnTo>
                  <a:lnTo>
                    <a:pt x="1579" y="0"/>
                  </a:lnTo>
                  <a:lnTo>
                    <a:pt x="786" y="0"/>
                  </a:lnTo>
                  <a:lnTo>
                    <a:pt x="738" y="186"/>
                  </a:lnTo>
                  <a:lnTo>
                    <a:pt x="756" y="463"/>
                  </a:lnTo>
                  <a:lnTo>
                    <a:pt x="756" y="463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0" name="Freeform 8"/>
            <p:cNvSpPr>
              <a:spLocks/>
            </p:cNvSpPr>
            <p:nvPr/>
          </p:nvSpPr>
          <p:spPr bwMode="hidden">
            <a:xfrm>
              <a:off x="3525" y="1"/>
              <a:ext cx="2185" cy="1508"/>
            </a:xfrm>
            <a:custGeom>
              <a:avLst/>
              <a:gdLst/>
              <a:ahLst/>
              <a:cxnLst>
                <a:cxn ang="0">
                  <a:pos x="1034" y="767"/>
                </a:cxn>
                <a:cxn ang="0">
                  <a:pos x="1190" y="1235"/>
                </a:cxn>
                <a:cxn ang="0">
                  <a:pos x="956" y="1193"/>
                </a:cxn>
                <a:cxn ang="0">
                  <a:pos x="723" y="1127"/>
                </a:cxn>
                <a:cxn ang="0">
                  <a:pos x="442" y="1109"/>
                </a:cxn>
                <a:cxn ang="0">
                  <a:pos x="0" y="1079"/>
                </a:cxn>
                <a:cxn ang="0">
                  <a:pos x="30" y="1115"/>
                </a:cxn>
                <a:cxn ang="0">
                  <a:pos x="496" y="1133"/>
                </a:cxn>
                <a:cxn ang="0">
                  <a:pos x="777" y="1187"/>
                </a:cxn>
                <a:cxn ang="0">
                  <a:pos x="1130" y="1301"/>
                </a:cxn>
                <a:cxn ang="0">
                  <a:pos x="1070" y="1319"/>
                </a:cxn>
                <a:cxn ang="0">
                  <a:pos x="711" y="1505"/>
                </a:cxn>
                <a:cxn ang="0">
                  <a:pos x="765" y="1481"/>
                </a:cxn>
                <a:cxn ang="0">
                  <a:pos x="861" y="1439"/>
                </a:cxn>
                <a:cxn ang="0">
                  <a:pos x="1022" y="1355"/>
                </a:cxn>
                <a:cxn ang="0">
                  <a:pos x="1214" y="1295"/>
                </a:cxn>
                <a:cxn ang="0">
                  <a:pos x="1267" y="1223"/>
                </a:cxn>
                <a:cxn ang="0">
                  <a:pos x="1632" y="1043"/>
                </a:cxn>
                <a:cxn ang="0">
                  <a:pos x="1931" y="953"/>
                </a:cxn>
                <a:cxn ang="0">
                  <a:pos x="2176" y="821"/>
                </a:cxn>
                <a:cxn ang="0">
                  <a:pos x="1961" y="911"/>
                </a:cxn>
                <a:cxn ang="0">
                  <a:pos x="1656" y="989"/>
                </a:cxn>
                <a:cxn ang="0">
                  <a:pos x="1339" y="1151"/>
                </a:cxn>
                <a:cxn ang="0">
                  <a:pos x="1501" y="905"/>
                </a:cxn>
                <a:cxn ang="0">
                  <a:pos x="1620" y="545"/>
                </a:cxn>
                <a:cxn ang="0">
                  <a:pos x="1740" y="372"/>
                </a:cxn>
                <a:cxn ang="0">
                  <a:pos x="1979" y="60"/>
                </a:cxn>
                <a:cxn ang="0">
                  <a:pos x="2003" y="0"/>
                </a:cxn>
                <a:cxn ang="0">
                  <a:pos x="1973" y="0"/>
                </a:cxn>
                <a:cxn ang="0">
                  <a:pos x="1596" y="480"/>
                </a:cxn>
                <a:cxn ang="0">
                  <a:pos x="1477" y="887"/>
                </a:cxn>
                <a:cxn ang="0">
                  <a:pos x="1255" y="1175"/>
                </a:cxn>
                <a:cxn ang="0">
                  <a:pos x="1130" y="905"/>
                </a:cxn>
                <a:cxn ang="0">
                  <a:pos x="1010" y="540"/>
                </a:cxn>
                <a:cxn ang="0">
                  <a:pos x="885" y="222"/>
                </a:cxn>
                <a:cxn ang="0">
                  <a:pos x="789" y="0"/>
                </a:cxn>
                <a:cxn ang="0">
                  <a:pos x="753" y="0"/>
                </a:cxn>
                <a:cxn ang="0">
                  <a:pos x="903" y="354"/>
                </a:cxn>
                <a:cxn ang="0">
                  <a:pos x="1034" y="767"/>
                </a:cxn>
                <a:cxn ang="0">
                  <a:pos x="1034" y="767"/>
                </a:cxn>
              </a:cxnLst>
              <a:rect l="0" t="0" r="r" b="b"/>
              <a:pathLst>
                <a:path w="2176" h="1505">
                  <a:moveTo>
                    <a:pt x="1034" y="767"/>
                  </a:moveTo>
                  <a:lnTo>
                    <a:pt x="1190" y="1235"/>
                  </a:lnTo>
                  <a:lnTo>
                    <a:pt x="956" y="1193"/>
                  </a:lnTo>
                  <a:lnTo>
                    <a:pt x="723" y="1127"/>
                  </a:lnTo>
                  <a:lnTo>
                    <a:pt x="442" y="1109"/>
                  </a:lnTo>
                  <a:lnTo>
                    <a:pt x="0" y="1079"/>
                  </a:lnTo>
                  <a:lnTo>
                    <a:pt x="30" y="1115"/>
                  </a:lnTo>
                  <a:lnTo>
                    <a:pt x="496" y="1133"/>
                  </a:lnTo>
                  <a:lnTo>
                    <a:pt x="777" y="1187"/>
                  </a:lnTo>
                  <a:lnTo>
                    <a:pt x="1130" y="1301"/>
                  </a:lnTo>
                  <a:lnTo>
                    <a:pt x="1070" y="1319"/>
                  </a:lnTo>
                  <a:lnTo>
                    <a:pt x="711" y="1505"/>
                  </a:lnTo>
                  <a:lnTo>
                    <a:pt x="765" y="1481"/>
                  </a:lnTo>
                  <a:lnTo>
                    <a:pt x="861" y="1439"/>
                  </a:lnTo>
                  <a:lnTo>
                    <a:pt x="1022" y="1355"/>
                  </a:lnTo>
                  <a:lnTo>
                    <a:pt x="1214" y="1295"/>
                  </a:lnTo>
                  <a:lnTo>
                    <a:pt x="1267" y="1223"/>
                  </a:lnTo>
                  <a:lnTo>
                    <a:pt x="1632" y="1043"/>
                  </a:lnTo>
                  <a:lnTo>
                    <a:pt x="1931" y="953"/>
                  </a:lnTo>
                  <a:lnTo>
                    <a:pt x="2176" y="821"/>
                  </a:lnTo>
                  <a:lnTo>
                    <a:pt x="1961" y="911"/>
                  </a:lnTo>
                  <a:lnTo>
                    <a:pt x="1656" y="989"/>
                  </a:lnTo>
                  <a:lnTo>
                    <a:pt x="1339" y="1151"/>
                  </a:lnTo>
                  <a:lnTo>
                    <a:pt x="1501" y="905"/>
                  </a:lnTo>
                  <a:lnTo>
                    <a:pt x="1620" y="545"/>
                  </a:lnTo>
                  <a:lnTo>
                    <a:pt x="1740" y="372"/>
                  </a:lnTo>
                  <a:lnTo>
                    <a:pt x="1979" y="60"/>
                  </a:lnTo>
                  <a:lnTo>
                    <a:pt x="2003" y="0"/>
                  </a:lnTo>
                  <a:lnTo>
                    <a:pt x="1973" y="0"/>
                  </a:lnTo>
                  <a:lnTo>
                    <a:pt x="1596" y="480"/>
                  </a:lnTo>
                  <a:lnTo>
                    <a:pt x="1477" y="887"/>
                  </a:lnTo>
                  <a:lnTo>
                    <a:pt x="1255" y="1175"/>
                  </a:lnTo>
                  <a:lnTo>
                    <a:pt x="1130" y="905"/>
                  </a:lnTo>
                  <a:lnTo>
                    <a:pt x="1010" y="540"/>
                  </a:lnTo>
                  <a:lnTo>
                    <a:pt x="885" y="222"/>
                  </a:lnTo>
                  <a:lnTo>
                    <a:pt x="789" y="0"/>
                  </a:lnTo>
                  <a:lnTo>
                    <a:pt x="753" y="0"/>
                  </a:lnTo>
                  <a:lnTo>
                    <a:pt x="903" y="354"/>
                  </a:lnTo>
                  <a:lnTo>
                    <a:pt x="1034" y="767"/>
                  </a:lnTo>
                  <a:lnTo>
                    <a:pt x="1034" y="767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1" name="Freeform 9"/>
            <p:cNvSpPr>
              <a:spLocks/>
            </p:cNvSpPr>
            <p:nvPr/>
          </p:nvSpPr>
          <p:spPr bwMode="hidden">
            <a:xfrm>
              <a:off x="0" y="649"/>
              <a:ext cx="816" cy="806"/>
            </a:xfrm>
            <a:custGeom>
              <a:avLst/>
              <a:gdLst/>
              <a:ahLst/>
              <a:cxnLst>
                <a:cxn ang="0">
                  <a:pos x="161" y="564"/>
                </a:cxn>
                <a:cxn ang="0">
                  <a:pos x="329" y="438"/>
                </a:cxn>
                <a:cxn ang="0">
                  <a:pos x="646" y="216"/>
                </a:cxn>
                <a:cxn ang="0">
                  <a:pos x="813" y="0"/>
                </a:cxn>
                <a:cxn ang="0">
                  <a:pos x="676" y="150"/>
                </a:cxn>
                <a:cxn ang="0">
                  <a:pos x="144" y="504"/>
                </a:cxn>
                <a:cxn ang="0">
                  <a:pos x="0" y="732"/>
                </a:cxn>
                <a:cxn ang="0">
                  <a:pos x="0" y="804"/>
                </a:cxn>
                <a:cxn ang="0">
                  <a:pos x="161" y="564"/>
                </a:cxn>
                <a:cxn ang="0">
                  <a:pos x="161" y="564"/>
                </a:cxn>
              </a:cxnLst>
              <a:rect l="0" t="0" r="r" b="b"/>
              <a:pathLst>
                <a:path w="813" h="804">
                  <a:moveTo>
                    <a:pt x="161" y="564"/>
                  </a:moveTo>
                  <a:lnTo>
                    <a:pt x="329" y="438"/>
                  </a:lnTo>
                  <a:lnTo>
                    <a:pt x="646" y="216"/>
                  </a:lnTo>
                  <a:lnTo>
                    <a:pt x="813" y="0"/>
                  </a:lnTo>
                  <a:lnTo>
                    <a:pt x="676" y="150"/>
                  </a:lnTo>
                  <a:lnTo>
                    <a:pt x="144" y="504"/>
                  </a:lnTo>
                  <a:lnTo>
                    <a:pt x="0" y="732"/>
                  </a:lnTo>
                  <a:lnTo>
                    <a:pt x="0" y="804"/>
                  </a:lnTo>
                  <a:lnTo>
                    <a:pt x="161" y="564"/>
                  </a:lnTo>
                  <a:lnTo>
                    <a:pt x="161" y="564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2" name="Freeform 10"/>
            <p:cNvSpPr>
              <a:spLocks/>
            </p:cNvSpPr>
            <p:nvPr/>
          </p:nvSpPr>
          <p:spPr bwMode="hidden">
            <a:xfrm>
              <a:off x="0" y="1545"/>
              <a:ext cx="762" cy="107"/>
            </a:xfrm>
            <a:custGeom>
              <a:avLst/>
              <a:gdLst/>
              <a:ahLst/>
              <a:cxnLst>
                <a:cxn ang="0">
                  <a:pos x="460" y="66"/>
                </a:cxn>
                <a:cxn ang="0">
                  <a:pos x="759" y="0"/>
                </a:cxn>
                <a:cxn ang="0">
                  <a:pos x="496" y="36"/>
                </a:cxn>
                <a:cxn ang="0">
                  <a:pos x="138" y="48"/>
                </a:cxn>
                <a:cxn ang="0">
                  <a:pos x="0" y="78"/>
                </a:cxn>
                <a:cxn ang="0">
                  <a:pos x="0" y="107"/>
                </a:cxn>
                <a:cxn ang="0">
                  <a:pos x="96" y="89"/>
                </a:cxn>
                <a:cxn ang="0">
                  <a:pos x="460" y="66"/>
                </a:cxn>
                <a:cxn ang="0">
                  <a:pos x="460" y="66"/>
                </a:cxn>
              </a:cxnLst>
              <a:rect l="0" t="0" r="r" b="b"/>
              <a:pathLst>
                <a:path w="759" h="107">
                  <a:moveTo>
                    <a:pt x="460" y="66"/>
                  </a:moveTo>
                  <a:lnTo>
                    <a:pt x="759" y="0"/>
                  </a:lnTo>
                  <a:lnTo>
                    <a:pt x="496" y="36"/>
                  </a:lnTo>
                  <a:lnTo>
                    <a:pt x="138" y="48"/>
                  </a:lnTo>
                  <a:lnTo>
                    <a:pt x="0" y="78"/>
                  </a:lnTo>
                  <a:lnTo>
                    <a:pt x="0" y="107"/>
                  </a:lnTo>
                  <a:lnTo>
                    <a:pt x="96" y="89"/>
                  </a:lnTo>
                  <a:lnTo>
                    <a:pt x="460" y="66"/>
                  </a:lnTo>
                  <a:lnTo>
                    <a:pt x="460" y="66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3" name="Freeform 11"/>
            <p:cNvSpPr>
              <a:spLocks/>
            </p:cNvSpPr>
            <p:nvPr/>
          </p:nvSpPr>
          <p:spPr bwMode="hidden">
            <a:xfrm>
              <a:off x="2314" y="3431"/>
              <a:ext cx="3182" cy="745"/>
            </a:xfrm>
            <a:custGeom>
              <a:avLst/>
              <a:gdLst/>
              <a:ahLst/>
              <a:cxnLst>
                <a:cxn ang="0">
                  <a:pos x="1387" y="239"/>
                </a:cxn>
                <a:cxn ang="0">
                  <a:pos x="1734" y="233"/>
                </a:cxn>
                <a:cxn ang="0">
                  <a:pos x="2087" y="251"/>
                </a:cxn>
                <a:cxn ang="0">
                  <a:pos x="2505" y="233"/>
                </a:cxn>
                <a:cxn ang="0">
                  <a:pos x="3169" y="204"/>
                </a:cxn>
                <a:cxn ang="0">
                  <a:pos x="3115" y="186"/>
                </a:cxn>
                <a:cxn ang="0">
                  <a:pos x="2422" y="221"/>
                </a:cxn>
                <a:cxn ang="0">
                  <a:pos x="2003" y="221"/>
                </a:cxn>
                <a:cxn ang="0">
                  <a:pos x="1459" y="186"/>
                </a:cxn>
                <a:cxn ang="0">
                  <a:pos x="1543" y="168"/>
                </a:cxn>
                <a:cxn ang="0">
                  <a:pos x="2039" y="0"/>
                </a:cxn>
                <a:cxn ang="0">
                  <a:pos x="1961" y="24"/>
                </a:cxn>
                <a:cxn ang="0">
                  <a:pos x="1836" y="66"/>
                </a:cxn>
                <a:cxn ang="0">
                  <a:pos x="1602" y="138"/>
                </a:cxn>
                <a:cxn ang="0">
                  <a:pos x="1339" y="198"/>
                </a:cxn>
                <a:cxn ang="0">
                  <a:pos x="1268" y="251"/>
                </a:cxn>
                <a:cxn ang="0">
                  <a:pos x="765" y="413"/>
                </a:cxn>
                <a:cxn ang="0">
                  <a:pos x="335" y="503"/>
                </a:cxn>
                <a:cxn ang="0">
                  <a:pos x="0" y="617"/>
                </a:cxn>
                <a:cxn ang="0">
                  <a:pos x="299" y="539"/>
                </a:cxn>
                <a:cxn ang="0">
                  <a:pos x="735" y="449"/>
                </a:cxn>
                <a:cxn ang="0">
                  <a:pos x="1178" y="311"/>
                </a:cxn>
                <a:cxn ang="0">
                  <a:pos x="981" y="491"/>
                </a:cxn>
                <a:cxn ang="0">
                  <a:pos x="867" y="743"/>
                </a:cxn>
                <a:cxn ang="0">
                  <a:pos x="861" y="743"/>
                </a:cxn>
                <a:cxn ang="0">
                  <a:pos x="933" y="743"/>
                </a:cxn>
                <a:cxn ang="0">
                  <a:pos x="1022" y="497"/>
                </a:cxn>
                <a:cxn ang="0">
                  <a:pos x="1297" y="281"/>
                </a:cxn>
                <a:cxn ang="0">
                  <a:pos x="1531" y="449"/>
                </a:cxn>
                <a:cxn ang="0">
                  <a:pos x="1770" y="677"/>
                </a:cxn>
                <a:cxn ang="0">
                  <a:pos x="1854" y="743"/>
                </a:cxn>
                <a:cxn ang="0">
                  <a:pos x="1919" y="743"/>
                </a:cxn>
                <a:cxn ang="0">
                  <a:pos x="1692" y="527"/>
                </a:cxn>
                <a:cxn ang="0">
                  <a:pos x="1387" y="239"/>
                </a:cxn>
                <a:cxn ang="0">
                  <a:pos x="1387" y="239"/>
                </a:cxn>
              </a:cxnLst>
              <a:rect l="0" t="0" r="r" b="b"/>
              <a:pathLst>
                <a:path w="3169" h="743">
                  <a:moveTo>
                    <a:pt x="1387" y="239"/>
                  </a:moveTo>
                  <a:lnTo>
                    <a:pt x="1734" y="233"/>
                  </a:lnTo>
                  <a:lnTo>
                    <a:pt x="2087" y="251"/>
                  </a:lnTo>
                  <a:lnTo>
                    <a:pt x="2505" y="233"/>
                  </a:lnTo>
                  <a:lnTo>
                    <a:pt x="3169" y="204"/>
                  </a:lnTo>
                  <a:lnTo>
                    <a:pt x="3115" y="186"/>
                  </a:lnTo>
                  <a:lnTo>
                    <a:pt x="2422" y="221"/>
                  </a:lnTo>
                  <a:lnTo>
                    <a:pt x="2003" y="221"/>
                  </a:lnTo>
                  <a:lnTo>
                    <a:pt x="1459" y="186"/>
                  </a:lnTo>
                  <a:lnTo>
                    <a:pt x="1543" y="168"/>
                  </a:lnTo>
                  <a:lnTo>
                    <a:pt x="2039" y="0"/>
                  </a:lnTo>
                  <a:lnTo>
                    <a:pt x="1961" y="24"/>
                  </a:lnTo>
                  <a:lnTo>
                    <a:pt x="1836" y="66"/>
                  </a:lnTo>
                  <a:lnTo>
                    <a:pt x="1602" y="138"/>
                  </a:lnTo>
                  <a:lnTo>
                    <a:pt x="1339" y="198"/>
                  </a:lnTo>
                  <a:lnTo>
                    <a:pt x="1268" y="251"/>
                  </a:lnTo>
                  <a:lnTo>
                    <a:pt x="765" y="413"/>
                  </a:lnTo>
                  <a:lnTo>
                    <a:pt x="335" y="503"/>
                  </a:lnTo>
                  <a:lnTo>
                    <a:pt x="0" y="617"/>
                  </a:lnTo>
                  <a:lnTo>
                    <a:pt x="299" y="539"/>
                  </a:lnTo>
                  <a:lnTo>
                    <a:pt x="735" y="449"/>
                  </a:lnTo>
                  <a:lnTo>
                    <a:pt x="1178" y="311"/>
                  </a:lnTo>
                  <a:lnTo>
                    <a:pt x="981" y="491"/>
                  </a:lnTo>
                  <a:lnTo>
                    <a:pt x="867" y="743"/>
                  </a:lnTo>
                  <a:lnTo>
                    <a:pt x="861" y="743"/>
                  </a:lnTo>
                  <a:lnTo>
                    <a:pt x="933" y="743"/>
                  </a:lnTo>
                  <a:lnTo>
                    <a:pt x="1022" y="497"/>
                  </a:lnTo>
                  <a:lnTo>
                    <a:pt x="1297" y="281"/>
                  </a:lnTo>
                  <a:lnTo>
                    <a:pt x="1531" y="449"/>
                  </a:lnTo>
                  <a:lnTo>
                    <a:pt x="1770" y="677"/>
                  </a:lnTo>
                  <a:lnTo>
                    <a:pt x="1854" y="743"/>
                  </a:lnTo>
                  <a:lnTo>
                    <a:pt x="1919" y="743"/>
                  </a:lnTo>
                  <a:lnTo>
                    <a:pt x="1692" y="527"/>
                  </a:lnTo>
                  <a:lnTo>
                    <a:pt x="1387" y="239"/>
                  </a:lnTo>
                  <a:lnTo>
                    <a:pt x="1387" y="239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4" name="Rectangle 12"/>
            <p:cNvSpPr>
              <a:spLocks noChangeArrowheads="1"/>
            </p:cNvSpPr>
            <p:nvPr/>
          </p:nvSpPr>
          <p:spPr bwMode="hidden">
            <a:xfrm>
              <a:off x="192" y="127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5" name="Rectangle 13"/>
            <p:cNvSpPr>
              <a:spLocks noChangeArrowheads="1"/>
            </p:cNvSpPr>
            <p:nvPr/>
          </p:nvSpPr>
          <p:spPr bwMode="hidden">
            <a:xfrm>
              <a:off x="204" y="131"/>
              <a:ext cx="1" cy="1"/>
            </a:xfrm>
            <a:prstGeom prst="rect">
              <a:avLst/>
            </a:prstGeom>
            <a:solidFill>
              <a:srgbClr val="9A1E8D"/>
            </a:solidFill>
            <a:ln w="9525">
              <a:noFill/>
              <a:miter lim="800000"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6" name="Freeform 14"/>
            <p:cNvSpPr>
              <a:spLocks/>
            </p:cNvSpPr>
            <p:nvPr/>
          </p:nvSpPr>
          <p:spPr bwMode="hidden">
            <a:xfrm>
              <a:off x="0" y="4032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7" name="Freeform 15"/>
            <p:cNvSpPr>
              <a:spLocks/>
            </p:cNvSpPr>
            <p:nvPr/>
          </p:nvSpPr>
          <p:spPr bwMode="hidden">
            <a:xfrm>
              <a:off x="0" y="4032"/>
              <a:ext cx="5760" cy="336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1"/>
                </a:gs>
                <a:gs pos="100000">
                  <a:schemeClr val="bg1">
                    <a:gamma/>
                    <a:shade val="46275"/>
                    <a:invGamma/>
                  </a:schemeClr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8" name="Freeform 16"/>
            <p:cNvSpPr>
              <a:spLocks/>
            </p:cNvSpPr>
            <p:nvPr/>
          </p:nvSpPr>
          <p:spPr bwMode="hidden">
            <a:xfrm>
              <a:off x="0" y="0"/>
              <a:ext cx="5760" cy="288"/>
            </a:xfrm>
            <a:custGeom>
              <a:avLst/>
              <a:gdLst/>
              <a:ahLst/>
              <a:cxnLst>
                <a:cxn ang="0">
                  <a:pos x="5740" y="288"/>
                </a:cxn>
                <a:cxn ang="0">
                  <a:pos x="0" y="288"/>
                </a:cxn>
                <a:cxn ang="0">
                  <a:pos x="0" y="0"/>
                </a:cxn>
                <a:cxn ang="0">
                  <a:pos x="5740" y="0"/>
                </a:cxn>
                <a:cxn ang="0">
                  <a:pos x="5740" y="288"/>
                </a:cxn>
                <a:cxn ang="0">
                  <a:pos x="5740" y="288"/>
                </a:cxn>
              </a:cxnLst>
              <a:rect l="0" t="0" r="r" b="b"/>
              <a:pathLst>
                <a:path w="5740" h="288">
                  <a:moveTo>
                    <a:pt x="5740" y="288"/>
                  </a:moveTo>
                  <a:lnTo>
                    <a:pt x="0" y="288"/>
                  </a:lnTo>
                  <a:lnTo>
                    <a:pt x="0" y="0"/>
                  </a:lnTo>
                  <a:lnTo>
                    <a:pt x="5740" y="0"/>
                  </a:lnTo>
                  <a:lnTo>
                    <a:pt x="5740" y="288"/>
                  </a:lnTo>
                  <a:lnTo>
                    <a:pt x="5740" y="288"/>
                  </a:lnTo>
                  <a:close/>
                </a:path>
              </a:pathLst>
            </a:custGeom>
            <a:gradFill rotWithShape="0">
              <a:gsLst>
                <a:gs pos="0">
                  <a:schemeClr val="bg2">
                    <a:gamma/>
                    <a:shade val="56078"/>
                    <a:invGamma/>
                  </a:schemeClr>
                </a:gs>
                <a:gs pos="100000">
                  <a:schemeClr val="bg2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29" name="Freeform 17"/>
            <p:cNvSpPr>
              <a:spLocks/>
            </p:cNvSpPr>
            <p:nvPr/>
          </p:nvSpPr>
          <p:spPr bwMode="hidden">
            <a:xfrm>
              <a:off x="509" y="229"/>
              <a:ext cx="3188" cy="2024"/>
            </a:xfrm>
            <a:custGeom>
              <a:avLst/>
              <a:gdLst/>
              <a:ahLst/>
              <a:cxnLst>
                <a:cxn ang="0">
                  <a:pos x="871" y="1423"/>
                </a:cxn>
                <a:cxn ang="0">
                  <a:pos x="907" y="1393"/>
                </a:cxn>
                <a:cxn ang="0">
                  <a:pos x="991" y="1320"/>
                </a:cxn>
                <a:cxn ang="0">
                  <a:pos x="1033" y="1297"/>
                </a:cxn>
                <a:cxn ang="0">
                  <a:pos x="1086" y="1249"/>
                </a:cxn>
                <a:cxn ang="0">
                  <a:pos x="1123" y="1219"/>
                </a:cxn>
                <a:cxn ang="0">
                  <a:pos x="1057" y="1153"/>
                </a:cxn>
                <a:cxn ang="0">
                  <a:pos x="877" y="1021"/>
                </a:cxn>
                <a:cxn ang="0">
                  <a:pos x="655" y="907"/>
                </a:cxn>
                <a:cxn ang="0">
                  <a:pos x="655" y="846"/>
                </a:cxn>
                <a:cxn ang="0">
                  <a:pos x="643" y="708"/>
                </a:cxn>
                <a:cxn ang="0">
                  <a:pos x="552" y="642"/>
                </a:cxn>
                <a:cxn ang="0">
                  <a:pos x="510" y="570"/>
                </a:cxn>
                <a:cxn ang="0">
                  <a:pos x="637" y="564"/>
                </a:cxn>
                <a:cxn ang="0">
                  <a:pos x="763" y="570"/>
                </a:cxn>
                <a:cxn ang="0">
                  <a:pos x="1091" y="850"/>
                </a:cxn>
                <a:cxn ang="0">
                  <a:pos x="1009" y="566"/>
                </a:cxn>
                <a:cxn ang="0">
                  <a:pos x="1054" y="265"/>
                </a:cxn>
                <a:cxn ang="0">
                  <a:pos x="1249" y="0"/>
                </a:cxn>
                <a:cxn ang="0">
                  <a:pos x="1466" y="292"/>
                </a:cxn>
                <a:cxn ang="0">
                  <a:pos x="1475" y="548"/>
                </a:cxn>
                <a:cxn ang="0">
                  <a:pos x="1567" y="630"/>
                </a:cxn>
                <a:cxn ang="0">
                  <a:pos x="1795" y="365"/>
                </a:cxn>
                <a:cxn ang="0">
                  <a:pos x="2245" y="150"/>
                </a:cxn>
                <a:cxn ang="0">
                  <a:pos x="2618" y="180"/>
                </a:cxn>
                <a:cxn ang="0">
                  <a:pos x="3050" y="150"/>
                </a:cxn>
                <a:cxn ang="0">
                  <a:pos x="3140" y="210"/>
                </a:cxn>
                <a:cxn ang="0">
                  <a:pos x="2990" y="210"/>
                </a:cxn>
                <a:cxn ang="0">
                  <a:pos x="2834" y="377"/>
                </a:cxn>
                <a:cxn ang="0">
                  <a:pos x="2702" y="648"/>
                </a:cxn>
                <a:cxn ang="0">
                  <a:pos x="2582" y="828"/>
                </a:cxn>
                <a:cxn ang="0">
                  <a:pos x="2234" y="1009"/>
                </a:cxn>
                <a:cxn ang="0">
                  <a:pos x="1963" y="1075"/>
                </a:cxn>
                <a:cxn ang="0">
                  <a:pos x="2257" y="1111"/>
                </a:cxn>
                <a:cxn ang="0">
                  <a:pos x="2600" y="1207"/>
                </a:cxn>
                <a:cxn ang="0">
                  <a:pos x="2894" y="1441"/>
                </a:cxn>
                <a:cxn ang="0">
                  <a:pos x="3122" y="1555"/>
                </a:cxn>
                <a:cxn ang="0">
                  <a:pos x="3032" y="1585"/>
                </a:cxn>
                <a:cxn ang="0">
                  <a:pos x="3008" y="1591"/>
                </a:cxn>
                <a:cxn ang="0">
                  <a:pos x="2960" y="1597"/>
                </a:cxn>
                <a:cxn ang="0">
                  <a:pos x="2882" y="1609"/>
                </a:cxn>
                <a:cxn ang="0">
                  <a:pos x="2846" y="1609"/>
                </a:cxn>
                <a:cxn ang="0">
                  <a:pos x="2774" y="1615"/>
                </a:cxn>
                <a:cxn ang="0">
                  <a:pos x="2726" y="1621"/>
                </a:cxn>
                <a:cxn ang="0">
                  <a:pos x="2708" y="1621"/>
                </a:cxn>
                <a:cxn ang="0">
                  <a:pos x="2594" y="1657"/>
                </a:cxn>
                <a:cxn ang="0">
                  <a:pos x="2533" y="1663"/>
                </a:cxn>
                <a:cxn ang="0">
                  <a:pos x="2444" y="1675"/>
                </a:cxn>
                <a:cxn ang="0">
                  <a:pos x="2378" y="1687"/>
                </a:cxn>
                <a:cxn ang="0">
                  <a:pos x="2360" y="1705"/>
                </a:cxn>
                <a:cxn ang="0">
                  <a:pos x="2305" y="1687"/>
                </a:cxn>
                <a:cxn ang="0">
                  <a:pos x="2263" y="1663"/>
                </a:cxn>
                <a:cxn ang="0">
                  <a:pos x="2017" y="1585"/>
                </a:cxn>
                <a:cxn ang="0">
                  <a:pos x="1711" y="1453"/>
                </a:cxn>
                <a:cxn ang="0">
                  <a:pos x="1880" y="1844"/>
                </a:cxn>
                <a:cxn ang="0">
                  <a:pos x="1771" y="1922"/>
                </a:cxn>
                <a:cxn ang="0">
                  <a:pos x="1531" y="1753"/>
                </a:cxn>
                <a:cxn ang="0">
                  <a:pos x="1411" y="1477"/>
                </a:cxn>
                <a:cxn ang="0">
                  <a:pos x="1219" y="1291"/>
                </a:cxn>
                <a:cxn ang="0">
                  <a:pos x="127" y="2006"/>
                </a:cxn>
                <a:cxn ang="0">
                  <a:pos x="865" y="1429"/>
                </a:cxn>
              </a:cxnLst>
              <a:rect l="0" t="0" r="r" b="b"/>
              <a:pathLst>
                <a:path w="3188" h="2024">
                  <a:moveTo>
                    <a:pt x="865" y="1429"/>
                  </a:moveTo>
                  <a:lnTo>
                    <a:pt x="871" y="1423"/>
                  </a:lnTo>
                  <a:lnTo>
                    <a:pt x="889" y="1411"/>
                  </a:lnTo>
                  <a:lnTo>
                    <a:pt x="907" y="1393"/>
                  </a:lnTo>
                  <a:lnTo>
                    <a:pt x="937" y="1369"/>
                  </a:lnTo>
                  <a:lnTo>
                    <a:pt x="991" y="1320"/>
                  </a:lnTo>
                  <a:lnTo>
                    <a:pt x="1015" y="1309"/>
                  </a:lnTo>
                  <a:lnTo>
                    <a:pt x="1033" y="1297"/>
                  </a:lnTo>
                  <a:lnTo>
                    <a:pt x="1057" y="1279"/>
                  </a:lnTo>
                  <a:lnTo>
                    <a:pt x="1086" y="1249"/>
                  </a:lnTo>
                  <a:lnTo>
                    <a:pt x="1111" y="1225"/>
                  </a:lnTo>
                  <a:lnTo>
                    <a:pt x="1123" y="1219"/>
                  </a:lnTo>
                  <a:lnTo>
                    <a:pt x="1123" y="1213"/>
                  </a:lnTo>
                  <a:lnTo>
                    <a:pt x="1057" y="1153"/>
                  </a:lnTo>
                  <a:lnTo>
                    <a:pt x="979" y="1051"/>
                  </a:lnTo>
                  <a:lnTo>
                    <a:pt x="877" y="1021"/>
                  </a:lnTo>
                  <a:lnTo>
                    <a:pt x="685" y="931"/>
                  </a:lnTo>
                  <a:lnTo>
                    <a:pt x="655" y="907"/>
                  </a:lnTo>
                  <a:lnTo>
                    <a:pt x="721" y="876"/>
                  </a:lnTo>
                  <a:lnTo>
                    <a:pt x="655" y="846"/>
                  </a:lnTo>
                  <a:lnTo>
                    <a:pt x="612" y="774"/>
                  </a:lnTo>
                  <a:lnTo>
                    <a:pt x="643" y="708"/>
                  </a:lnTo>
                  <a:lnTo>
                    <a:pt x="600" y="660"/>
                  </a:lnTo>
                  <a:lnTo>
                    <a:pt x="552" y="642"/>
                  </a:lnTo>
                  <a:lnTo>
                    <a:pt x="528" y="594"/>
                  </a:lnTo>
                  <a:lnTo>
                    <a:pt x="510" y="570"/>
                  </a:lnTo>
                  <a:lnTo>
                    <a:pt x="552" y="552"/>
                  </a:lnTo>
                  <a:lnTo>
                    <a:pt x="637" y="564"/>
                  </a:lnTo>
                  <a:lnTo>
                    <a:pt x="721" y="576"/>
                  </a:lnTo>
                  <a:lnTo>
                    <a:pt x="763" y="570"/>
                  </a:lnTo>
                  <a:lnTo>
                    <a:pt x="931" y="696"/>
                  </a:lnTo>
                  <a:lnTo>
                    <a:pt x="1091" y="850"/>
                  </a:lnTo>
                  <a:lnTo>
                    <a:pt x="1073" y="685"/>
                  </a:lnTo>
                  <a:lnTo>
                    <a:pt x="1009" y="566"/>
                  </a:lnTo>
                  <a:lnTo>
                    <a:pt x="945" y="393"/>
                  </a:lnTo>
                  <a:lnTo>
                    <a:pt x="1054" y="265"/>
                  </a:lnTo>
                  <a:lnTo>
                    <a:pt x="1137" y="45"/>
                  </a:lnTo>
                  <a:lnTo>
                    <a:pt x="1249" y="0"/>
                  </a:lnTo>
                  <a:lnTo>
                    <a:pt x="1338" y="137"/>
                  </a:lnTo>
                  <a:lnTo>
                    <a:pt x="1466" y="292"/>
                  </a:lnTo>
                  <a:lnTo>
                    <a:pt x="1502" y="411"/>
                  </a:lnTo>
                  <a:lnTo>
                    <a:pt x="1475" y="548"/>
                  </a:lnTo>
                  <a:lnTo>
                    <a:pt x="1347" y="768"/>
                  </a:lnTo>
                  <a:lnTo>
                    <a:pt x="1567" y="630"/>
                  </a:lnTo>
                  <a:lnTo>
                    <a:pt x="1687" y="462"/>
                  </a:lnTo>
                  <a:lnTo>
                    <a:pt x="1795" y="365"/>
                  </a:lnTo>
                  <a:lnTo>
                    <a:pt x="1940" y="239"/>
                  </a:lnTo>
                  <a:lnTo>
                    <a:pt x="2245" y="150"/>
                  </a:lnTo>
                  <a:lnTo>
                    <a:pt x="2498" y="138"/>
                  </a:lnTo>
                  <a:lnTo>
                    <a:pt x="2618" y="180"/>
                  </a:lnTo>
                  <a:lnTo>
                    <a:pt x="2815" y="138"/>
                  </a:lnTo>
                  <a:lnTo>
                    <a:pt x="3050" y="150"/>
                  </a:lnTo>
                  <a:lnTo>
                    <a:pt x="3176" y="168"/>
                  </a:lnTo>
                  <a:lnTo>
                    <a:pt x="3140" y="210"/>
                  </a:lnTo>
                  <a:lnTo>
                    <a:pt x="3116" y="192"/>
                  </a:lnTo>
                  <a:lnTo>
                    <a:pt x="2990" y="210"/>
                  </a:lnTo>
                  <a:lnTo>
                    <a:pt x="2906" y="263"/>
                  </a:lnTo>
                  <a:lnTo>
                    <a:pt x="2834" y="377"/>
                  </a:lnTo>
                  <a:lnTo>
                    <a:pt x="2768" y="534"/>
                  </a:lnTo>
                  <a:lnTo>
                    <a:pt x="2702" y="648"/>
                  </a:lnTo>
                  <a:lnTo>
                    <a:pt x="2738" y="726"/>
                  </a:lnTo>
                  <a:lnTo>
                    <a:pt x="2582" y="828"/>
                  </a:lnTo>
                  <a:lnTo>
                    <a:pt x="2444" y="913"/>
                  </a:lnTo>
                  <a:lnTo>
                    <a:pt x="2234" y="1009"/>
                  </a:lnTo>
                  <a:lnTo>
                    <a:pt x="2096" y="1063"/>
                  </a:lnTo>
                  <a:lnTo>
                    <a:pt x="1963" y="1075"/>
                  </a:lnTo>
                  <a:lnTo>
                    <a:pt x="2035" y="1117"/>
                  </a:lnTo>
                  <a:lnTo>
                    <a:pt x="2257" y="1111"/>
                  </a:lnTo>
                  <a:lnTo>
                    <a:pt x="2545" y="1135"/>
                  </a:lnTo>
                  <a:lnTo>
                    <a:pt x="2600" y="1207"/>
                  </a:lnTo>
                  <a:lnTo>
                    <a:pt x="2726" y="1303"/>
                  </a:lnTo>
                  <a:lnTo>
                    <a:pt x="2894" y="1441"/>
                  </a:lnTo>
                  <a:lnTo>
                    <a:pt x="2984" y="1471"/>
                  </a:lnTo>
                  <a:lnTo>
                    <a:pt x="3122" y="1555"/>
                  </a:lnTo>
                  <a:lnTo>
                    <a:pt x="3188" y="1543"/>
                  </a:lnTo>
                  <a:lnTo>
                    <a:pt x="3032" y="1585"/>
                  </a:lnTo>
                  <a:lnTo>
                    <a:pt x="3026" y="1585"/>
                  </a:lnTo>
                  <a:lnTo>
                    <a:pt x="3008" y="1591"/>
                  </a:lnTo>
                  <a:lnTo>
                    <a:pt x="2984" y="1591"/>
                  </a:lnTo>
                  <a:lnTo>
                    <a:pt x="2960" y="1597"/>
                  </a:lnTo>
                  <a:lnTo>
                    <a:pt x="2906" y="1603"/>
                  </a:lnTo>
                  <a:lnTo>
                    <a:pt x="2882" y="1609"/>
                  </a:lnTo>
                  <a:lnTo>
                    <a:pt x="2864" y="1609"/>
                  </a:lnTo>
                  <a:lnTo>
                    <a:pt x="2846" y="1609"/>
                  </a:lnTo>
                  <a:lnTo>
                    <a:pt x="2828" y="1609"/>
                  </a:lnTo>
                  <a:lnTo>
                    <a:pt x="2774" y="1615"/>
                  </a:lnTo>
                  <a:lnTo>
                    <a:pt x="2750" y="1615"/>
                  </a:lnTo>
                  <a:lnTo>
                    <a:pt x="2726" y="1621"/>
                  </a:lnTo>
                  <a:lnTo>
                    <a:pt x="2714" y="1621"/>
                  </a:lnTo>
                  <a:lnTo>
                    <a:pt x="2708" y="1621"/>
                  </a:lnTo>
                  <a:lnTo>
                    <a:pt x="2606" y="1657"/>
                  </a:lnTo>
                  <a:lnTo>
                    <a:pt x="2594" y="1657"/>
                  </a:lnTo>
                  <a:lnTo>
                    <a:pt x="2569" y="1657"/>
                  </a:lnTo>
                  <a:lnTo>
                    <a:pt x="2533" y="1663"/>
                  </a:lnTo>
                  <a:lnTo>
                    <a:pt x="2486" y="1669"/>
                  </a:lnTo>
                  <a:lnTo>
                    <a:pt x="2444" y="1675"/>
                  </a:lnTo>
                  <a:lnTo>
                    <a:pt x="2408" y="1681"/>
                  </a:lnTo>
                  <a:lnTo>
                    <a:pt x="2378" y="1687"/>
                  </a:lnTo>
                  <a:lnTo>
                    <a:pt x="2366" y="1699"/>
                  </a:lnTo>
                  <a:lnTo>
                    <a:pt x="2360" y="1705"/>
                  </a:lnTo>
                  <a:lnTo>
                    <a:pt x="2342" y="1705"/>
                  </a:lnTo>
                  <a:lnTo>
                    <a:pt x="2305" y="1687"/>
                  </a:lnTo>
                  <a:lnTo>
                    <a:pt x="2275" y="1669"/>
                  </a:lnTo>
                  <a:lnTo>
                    <a:pt x="2263" y="1663"/>
                  </a:lnTo>
                  <a:lnTo>
                    <a:pt x="2257" y="1657"/>
                  </a:lnTo>
                  <a:lnTo>
                    <a:pt x="2017" y="1585"/>
                  </a:lnTo>
                  <a:lnTo>
                    <a:pt x="1844" y="1489"/>
                  </a:lnTo>
                  <a:lnTo>
                    <a:pt x="1711" y="1453"/>
                  </a:lnTo>
                  <a:lnTo>
                    <a:pt x="1856" y="1693"/>
                  </a:lnTo>
                  <a:lnTo>
                    <a:pt x="1880" y="1844"/>
                  </a:lnTo>
                  <a:lnTo>
                    <a:pt x="1856" y="1994"/>
                  </a:lnTo>
                  <a:lnTo>
                    <a:pt x="1771" y="1922"/>
                  </a:lnTo>
                  <a:lnTo>
                    <a:pt x="1616" y="1795"/>
                  </a:lnTo>
                  <a:lnTo>
                    <a:pt x="1531" y="1753"/>
                  </a:lnTo>
                  <a:lnTo>
                    <a:pt x="1483" y="1633"/>
                  </a:lnTo>
                  <a:lnTo>
                    <a:pt x="1411" y="1477"/>
                  </a:lnTo>
                  <a:lnTo>
                    <a:pt x="1358" y="1381"/>
                  </a:lnTo>
                  <a:lnTo>
                    <a:pt x="1219" y="1291"/>
                  </a:lnTo>
                  <a:lnTo>
                    <a:pt x="1147" y="1279"/>
                  </a:lnTo>
                  <a:lnTo>
                    <a:pt x="127" y="2006"/>
                  </a:lnTo>
                  <a:lnTo>
                    <a:pt x="0" y="2024"/>
                  </a:lnTo>
                  <a:lnTo>
                    <a:pt x="865" y="1429"/>
                  </a:lnTo>
                  <a:lnTo>
                    <a:pt x="865" y="1429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100000">
                  <a:schemeClr val="bg1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0" name="Freeform 18"/>
            <p:cNvSpPr>
              <a:spLocks/>
            </p:cNvSpPr>
            <p:nvPr/>
          </p:nvSpPr>
          <p:spPr bwMode="hidden">
            <a:xfrm>
              <a:off x="1344" y="293"/>
              <a:ext cx="2144" cy="1787"/>
            </a:xfrm>
            <a:custGeom>
              <a:avLst/>
              <a:gdLst/>
              <a:ahLst/>
              <a:cxnLst>
                <a:cxn ang="0">
                  <a:pos x="318" y="1078"/>
                </a:cxn>
                <a:cxn ang="0">
                  <a:pos x="217" y="928"/>
                </a:cxn>
                <a:cxn ang="0">
                  <a:pos x="102" y="808"/>
                </a:cxn>
                <a:cxn ang="0">
                  <a:pos x="36" y="742"/>
                </a:cxn>
                <a:cxn ang="0">
                  <a:pos x="0" y="700"/>
                </a:cxn>
                <a:cxn ang="0">
                  <a:pos x="270" y="958"/>
                </a:cxn>
                <a:cxn ang="0">
                  <a:pos x="294" y="1006"/>
                </a:cxn>
                <a:cxn ang="0">
                  <a:pos x="367" y="670"/>
                </a:cxn>
                <a:cxn ang="0">
                  <a:pos x="379" y="411"/>
                </a:cxn>
                <a:cxn ang="0">
                  <a:pos x="347" y="118"/>
                </a:cxn>
                <a:cxn ang="0">
                  <a:pos x="393" y="0"/>
                </a:cxn>
                <a:cxn ang="0">
                  <a:pos x="397" y="357"/>
                </a:cxn>
                <a:cxn ang="0">
                  <a:pos x="421" y="609"/>
                </a:cxn>
                <a:cxn ang="0">
                  <a:pos x="385" y="826"/>
                </a:cxn>
                <a:cxn ang="0">
                  <a:pos x="385" y="1036"/>
                </a:cxn>
                <a:cxn ang="0">
                  <a:pos x="877" y="784"/>
                </a:cxn>
                <a:cxn ang="0">
                  <a:pos x="1309" y="555"/>
                </a:cxn>
                <a:cxn ang="0">
                  <a:pos x="1802" y="249"/>
                </a:cxn>
                <a:cxn ang="0">
                  <a:pos x="2096" y="69"/>
                </a:cxn>
                <a:cxn ang="0">
                  <a:pos x="1814" y="279"/>
                </a:cxn>
                <a:cxn ang="0">
                  <a:pos x="1453" y="501"/>
                </a:cxn>
                <a:cxn ang="0">
                  <a:pos x="1123" y="700"/>
                </a:cxn>
                <a:cxn ang="0">
                  <a:pos x="739" y="898"/>
                </a:cxn>
                <a:cxn ang="0">
                  <a:pos x="463" y="1084"/>
                </a:cxn>
                <a:cxn ang="0">
                  <a:pos x="817" y="1193"/>
                </a:cxn>
                <a:cxn ang="0">
                  <a:pos x="1285" y="1187"/>
                </a:cxn>
                <a:cxn ang="0">
                  <a:pos x="1916" y="1396"/>
                </a:cxn>
                <a:cxn ang="0">
                  <a:pos x="2144" y="1420"/>
                </a:cxn>
                <a:cxn ang="0">
                  <a:pos x="1814" y="1408"/>
                </a:cxn>
                <a:cxn ang="0">
                  <a:pos x="1435" y="1288"/>
                </a:cxn>
                <a:cxn ang="0">
                  <a:pos x="1219" y="1229"/>
                </a:cxn>
                <a:cxn ang="0">
                  <a:pos x="799" y="1223"/>
                </a:cxn>
                <a:cxn ang="0">
                  <a:pos x="505" y="1145"/>
                </a:cxn>
                <a:cxn ang="0">
                  <a:pos x="733" y="1378"/>
                </a:cxn>
                <a:cxn ang="0">
                  <a:pos x="877" y="1619"/>
                </a:cxn>
                <a:cxn ang="0">
                  <a:pos x="1009" y="1787"/>
                </a:cxn>
                <a:cxn ang="0">
                  <a:pos x="817" y="1607"/>
                </a:cxn>
                <a:cxn ang="0">
                  <a:pos x="673" y="1372"/>
                </a:cxn>
                <a:cxn ang="0">
                  <a:pos x="415" y="1109"/>
                </a:cxn>
                <a:cxn ang="0">
                  <a:pos x="318" y="1078"/>
                </a:cxn>
                <a:cxn ang="0">
                  <a:pos x="318" y="1078"/>
                </a:cxn>
              </a:cxnLst>
              <a:rect l="0" t="0" r="r" b="b"/>
              <a:pathLst>
                <a:path w="2144" h="1787">
                  <a:moveTo>
                    <a:pt x="318" y="1078"/>
                  </a:moveTo>
                  <a:lnTo>
                    <a:pt x="217" y="928"/>
                  </a:lnTo>
                  <a:lnTo>
                    <a:pt x="102" y="808"/>
                  </a:lnTo>
                  <a:lnTo>
                    <a:pt x="36" y="742"/>
                  </a:lnTo>
                  <a:lnTo>
                    <a:pt x="0" y="700"/>
                  </a:lnTo>
                  <a:lnTo>
                    <a:pt x="270" y="958"/>
                  </a:lnTo>
                  <a:lnTo>
                    <a:pt x="294" y="1006"/>
                  </a:lnTo>
                  <a:lnTo>
                    <a:pt x="367" y="670"/>
                  </a:lnTo>
                  <a:lnTo>
                    <a:pt x="379" y="411"/>
                  </a:lnTo>
                  <a:lnTo>
                    <a:pt x="347" y="118"/>
                  </a:lnTo>
                  <a:lnTo>
                    <a:pt x="393" y="0"/>
                  </a:lnTo>
                  <a:lnTo>
                    <a:pt x="397" y="357"/>
                  </a:lnTo>
                  <a:lnTo>
                    <a:pt x="421" y="609"/>
                  </a:lnTo>
                  <a:lnTo>
                    <a:pt x="385" y="826"/>
                  </a:lnTo>
                  <a:lnTo>
                    <a:pt x="385" y="1036"/>
                  </a:lnTo>
                  <a:lnTo>
                    <a:pt x="877" y="784"/>
                  </a:lnTo>
                  <a:lnTo>
                    <a:pt x="1309" y="555"/>
                  </a:lnTo>
                  <a:lnTo>
                    <a:pt x="1802" y="249"/>
                  </a:lnTo>
                  <a:lnTo>
                    <a:pt x="2096" y="69"/>
                  </a:lnTo>
                  <a:lnTo>
                    <a:pt x="1814" y="279"/>
                  </a:lnTo>
                  <a:lnTo>
                    <a:pt x="1453" y="501"/>
                  </a:lnTo>
                  <a:lnTo>
                    <a:pt x="1123" y="700"/>
                  </a:lnTo>
                  <a:lnTo>
                    <a:pt x="739" y="898"/>
                  </a:lnTo>
                  <a:lnTo>
                    <a:pt x="463" y="1084"/>
                  </a:lnTo>
                  <a:lnTo>
                    <a:pt x="817" y="1193"/>
                  </a:lnTo>
                  <a:lnTo>
                    <a:pt x="1285" y="1187"/>
                  </a:lnTo>
                  <a:lnTo>
                    <a:pt x="1916" y="1396"/>
                  </a:lnTo>
                  <a:lnTo>
                    <a:pt x="2144" y="1420"/>
                  </a:lnTo>
                  <a:lnTo>
                    <a:pt x="1814" y="1408"/>
                  </a:lnTo>
                  <a:lnTo>
                    <a:pt x="1435" y="1288"/>
                  </a:lnTo>
                  <a:lnTo>
                    <a:pt x="1219" y="1229"/>
                  </a:lnTo>
                  <a:lnTo>
                    <a:pt x="799" y="1223"/>
                  </a:lnTo>
                  <a:lnTo>
                    <a:pt x="505" y="1145"/>
                  </a:lnTo>
                  <a:lnTo>
                    <a:pt x="733" y="1378"/>
                  </a:lnTo>
                  <a:lnTo>
                    <a:pt x="877" y="1619"/>
                  </a:lnTo>
                  <a:lnTo>
                    <a:pt x="1009" y="1787"/>
                  </a:lnTo>
                  <a:lnTo>
                    <a:pt x="817" y="1607"/>
                  </a:lnTo>
                  <a:lnTo>
                    <a:pt x="673" y="1372"/>
                  </a:lnTo>
                  <a:lnTo>
                    <a:pt x="415" y="1109"/>
                  </a:lnTo>
                  <a:lnTo>
                    <a:pt x="318" y="1078"/>
                  </a:lnTo>
                  <a:lnTo>
                    <a:pt x="318" y="1078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1" name="Freeform 19"/>
            <p:cNvSpPr>
              <a:spLocks/>
            </p:cNvSpPr>
            <p:nvPr/>
          </p:nvSpPr>
          <p:spPr bwMode="hidden">
            <a:xfrm>
              <a:off x="2932" y="1728"/>
              <a:ext cx="2828" cy="2366"/>
            </a:xfrm>
            <a:custGeom>
              <a:avLst/>
              <a:gdLst/>
              <a:ahLst/>
              <a:cxnLst>
                <a:cxn ang="0">
                  <a:pos x="1814" y="606"/>
                </a:cxn>
                <a:cxn ang="0">
                  <a:pos x="1615" y="252"/>
                </a:cxn>
                <a:cxn ang="0">
                  <a:pos x="1345" y="132"/>
                </a:cxn>
                <a:cxn ang="0">
                  <a:pos x="1381" y="492"/>
                </a:cxn>
                <a:cxn ang="0">
                  <a:pos x="955" y="221"/>
                </a:cxn>
                <a:cxn ang="0">
                  <a:pos x="877" y="161"/>
                </a:cxn>
                <a:cxn ang="0">
                  <a:pos x="841" y="167"/>
                </a:cxn>
                <a:cxn ang="0">
                  <a:pos x="720" y="161"/>
                </a:cxn>
                <a:cxn ang="0">
                  <a:pos x="613" y="144"/>
                </a:cxn>
                <a:cxn ang="0">
                  <a:pos x="492" y="161"/>
                </a:cxn>
                <a:cxn ang="0">
                  <a:pos x="432" y="150"/>
                </a:cxn>
                <a:cxn ang="0">
                  <a:pos x="342" y="138"/>
                </a:cxn>
                <a:cxn ang="0">
                  <a:pos x="246" y="126"/>
                </a:cxn>
                <a:cxn ang="0">
                  <a:pos x="174" y="114"/>
                </a:cxn>
                <a:cxn ang="0">
                  <a:pos x="216" y="240"/>
                </a:cxn>
                <a:cxn ang="0">
                  <a:pos x="607" y="588"/>
                </a:cxn>
                <a:cxn ang="0">
                  <a:pos x="1177" y="817"/>
                </a:cxn>
                <a:cxn ang="0">
                  <a:pos x="972" y="871"/>
                </a:cxn>
                <a:cxn ang="0">
                  <a:pos x="492" y="1111"/>
                </a:cxn>
                <a:cxn ang="0">
                  <a:pos x="276" y="1441"/>
                </a:cxn>
                <a:cxn ang="0">
                  <a:pos x="42" y="1441"/>
                </a:cxn>
                <a:cxn ang="0">
                  <a:pos x="367" y="1585"/>
                </a:cxn>
                <a:cxn ang="0">
                  <a:pos x="949" y="1712"/>
                </a:cxn>
                <a:cxn ang="0">
                  <a:pos x="1519" y="1537"/>
                </a:cxn>
                <a:cxn ang="0">
                  <a:pos x="1735" y="1513"/>
                </a:cxn>
                <a:cxn ang="0">
                  <a:pos x="1723" y="1802"/>
                </a:cxn>
                <a:cxn ang="0">
                  <a:pos x="2042" y="2229"/>
                </a:cxn>
                <a:cxn ang="0">
                  <a:pos x="2191" y="2133"/>
                </a:cxn>
                <a:cxn ang="0">
                  <a:pos x="2270" y="1970"/>
                </a:cxn>
                <a:cxn ang="0">
                  <a:pos x="2233" y="1573"/>
                </a:cxn>
                <a:cxn ang="0">
                  <a:pos x="2294" y="1483"/>
                </a:cxn>
                <a:cxn ang="0">
                  <a:pos x="2588" y="1688"/>
                </a:cxn>
                <a:cxn ang="0">
                  <a:pos x="2695" y="1682"/>
                </a:cxn>
                <a:cxn ang="0">
                  <a:pos x="2588" y="1543"/>
                </a:cxn>
                <a:cxn ang="0">
                  <a:pos x="2510" y="1357"/>
                </a:cxn>
                <a:cxn ang="0">
                  <a:pos x="2354" y="1184"/>
                </a:cxn>
                <a:cxn ang="0">
                  <a:pos x="2102" y="931"/>
                </a:cxn>
                <a:cxn ang="0">
                  <a:pos x="2137" y="907"/>
                </a:cxn>
                <a:cxn ang="0">
                  <a:pos x="2215" y="871"/>
                </a:cxn>
                <a:cxn ang="0">
                  <a:pos x="2324" y="817"/>
                </a:cxn>
                <a:cxn ang="0">
                  <a:pos x="2372" y="787"/>
                </a:cxn>
                <a:cxn ang="0">
                  <a:pos x="2078" y="865"/>
                </a:cxn>
              </a:cxnLst>
              <a:rect l="0" t="0" r="r" b="b"/>
              <a:pathLst>
                <a:path w="2828" h="2366">
                  <a:moveTo>
                    <a:pt x="2006" y="835"/>
                  </a:moveTo>
                  <a:lnTo>
                    <a:pt x="1873" y="715"/>
                  </a:lnTo>
                  <a:lnTo>
                    <a:pt x="1814" y="606"/>
                  </a:lnTo>
                  <a:lnTo>
                    <a:pt x="1747" y="438"/>
                  </a:lnTo>
                  <a:lnTo>
                    <a:pt x="1699" y="312"/>
                  </a:lnTo>
                  <a:lnTo>
                    <a:pt x="1615" y="252"/>
                  </a:lnTo>
                  <a:lnTo>
                    <a:pt x="1453" y="84"/>
                  </a:lnTo>
                  <a:lnTo>
                    <a:pt x="1375" y="0"/>
                  </a:lnTo>
                  <a:lnTo>
                    <a:pt x="1345" y="132"/>
                  </a:lnTo>
                  <a:lnTo>
                    <a:pt x="1369" y="294"/>
                  </a:lnTo>
                  <a:lnTo>
                    <a:pt x="1513" y="558"/>
                  </a:lnTo>
                  <a:lnTo>
                    <a:pt x="1381" y="492"/>
                  </a:lnTo>
                  <a:lnTo>
                    <a:pt x="1201" y="360"/>
                  </a:lnTo>
                  <a:lnTo>
                    <a:pt x="961" y="227"/>
                  </a:lnTo>
                  <a:lnTo>
                    <a:pt x="955" y="221"/>
                  </a:lnTo>
                  <a:lnTo>
                    <a:pt x="949" y="215"/>
                  </a:lnTo>
                  <a:lnTo>
                    <a:pt x="913" y="185"/>
                  </a:lnTo>
                  <a:lnTo>
                    <a:pt x="877" y="161"/>
                  </a:lnTo>
                  <a:lnTo>
                    <a:pt x="859" y="156"/>
                  </a:lnTo>
                  <a:lnTo>
                    <a:pt x="853" y="161"/>
                  </a:lnTo>
                  <a:lnTo>
                    <a:pt x="841" y="167"/>
                  </a:lnTo>
                  <a:lnTo>
                    <a:pt x="810" y="173"/>
                  </a:lnTo>
                  <a:lnTo>
                    <a:pt x="768" y="167"/>
                  </a:lnTo>
                  <a:lnTo>
                    <a:pt x="720" y="161"/>
                  </a:lnTo>
                  <a:lnTo>
                    <a:pt x="678" y="156"/>
                  </a:lnTo>
                  <a:lnTo>
                    <a:pt x="637" y="150"/>
                  </a:lnTo>
                  <a:lnTo>
                    <a:pt x="613" y="144"/>
                  </a:lnTo>
                  <a:lnTo>
                    <a:pt x="601" y="144"/>
                  </a:lnTo>
                  <a:lnTo>
                    <a:pt x="498" y="161"/>
                  </a:lnTo>
                  <a:lnTo>
                    <a:pt x="492" y="161"/>
                  </a:lnTo>
                  <a:lnTo>
                    <a:pt x="480" y="156"/>
                  </a:lnTo>
                  <a:lnTo>
                    <a:pt x="456" y="156"/>
                  </a:lnTo>
                  <a:lnTo>
                    <a:pt x="432" y="150"/>
                  </a:lnTo>
                  <a:lnTo>
                    <a:pt x="379" y="144"/>
                  </a:lnTo>
                  <a:lnTo>
                    <a:pt x="361" y="138"/>
                  </a:lnTo>
                  <a:lnTo>
                    <a:pt x="342" y="138"/>
                  </a:lnTo>
                  <a:lnTo>
                    <a:pt x="324" y="138"/>
                  </a:lnTo>
                  <a:lnTo>
                    <a:pt x="300" y="132"/>
                  </a:lnTo>
                  <a:lnTo>
                    <a:pt x="246" y="126"/>
                  </a:lnTo>
                  <a:lnTo>
                    <a:pt x="216" y="120"/>
                  </a:lnTo>
                  <a:lnTo>
                    <a:pt x="192" y="120"/>
                  </a:lnTo>
                  <a:lnTo>
                    <a:pt x="174" y="114"/>
                  </a:lnTo>
                  <a:lnTo>
                    <a:pt x="168" y="114"/>
                  </a:lnTo>
                  <a:lnTo>
                    <a:pt x="6" y="120"/>
                  </a:lnTo>
                  <a:lnTo>
                    <a:pt x="216" y="240"/>
                  </a:lnTo>
                  <a:lnTo>
                    <a:pt x="306" y="294"/>
                  </a:lnTo>
                  <a:lnTo>
                    <a:pt x="480" y="462"/>
                  </a:lnTo>
                  <a:lnTo>
                    <a:pt x="607" y="588"/>
                  </a:lnTo>
                  <a:lnTo>
                    <a:pt x="655" y="672"/>
                  </a:lnTo>
                  <a:lnTo>
                    <a:pt x="949" y="769"/>
                  </a:lnTo>
                  <a:lnTo>
                    <a:pt x="1177" y="817"/>
                  </a:lnTo>
                  <a:lnTo>
                    <a:pt x="1249" y="871"/>
                  </a:lnTo>
                  <a:lnTo>
                    <a:pt x="1117" y="853"/>
                  </a:lnTo>
                  <a:lnTo>
                    <a:pt x="972" y="871"/>
                  </a:lnTo>
                  <a:lnTo>
                    <a:pt x="756" y="919"/>
                  </a:lnTo>
                  <a:lnTo>
                    <a:pt x="619" y="961"/>
                  </a:lnTo>
                  <a:lnTo>
                    <a:pt x="492" y="1111"/>
                  </a:lnTo>
                  <a:lnTo>
                    <a:pt x="420" y="1214"/>
                  </a:lnTo>
                  <a:lnTo>
                    <a:pt x="348" y="1345"/>
                  </a:lnTo>
                  <a:lnTo>
                    <a:pt x="276" y="1441"/>
                  </a:lnTo>
                  <a:lnTo>
                    <a:pt x="192" y="1471"/>
                  </a:lnTo>
                  <a:lnTo>
                    <a:pt x="66" y="1465"/>
                  </a:lnTo>
                  <a:lnTo>
                    <a:pt x="42" y="1441"/>
                  </a:lnTo>
                  <a:lnTo>
                    <a:pt x="0" y="1471"/>
                  </a:lnTo>
                  <a:lnTo>
                    <a:pt x="126" y="1519"/>
                  </a:lnTo>
                  <a:lnTo>
                    <a:pt x="367" y="1585"/>
                  </a:lnTo>
                  <a:lnTo>
                    <a:pt x="570" y="1591"/>
                  </a:lnTo>
                  <a:lnTo>
                    <a:pt x="690" y="1664"/>
                  </a:lnTo>
                  <a:lnTo>
                    <a:pt x="949" y="1712"/>
                  </a:lnTo>
                  <a:lnTo>
                    <a:pt x="1260" y="1694"/>
                  </a:lnTo>
                  <a:lnTo>
                    <a:pt x="1411" y="1603"/>
                  </a:lnTo>
                  <a:lnTo>
                    <a:pt x="1519" y="1537"/>
                  </a:lnTo>
                  <a:lnTo>
                    <a:pt x="1645" y="1399"/>
                  </a:lnTo>
                  <a:lnTo>
                    <a:pt x="1699" y="1387"/>
                  </a:lnTo>
                  <a:lnTo>
                    <a:pt x="1735" y="1513"/>
                  </a:lnTo>
                  <a:lnTo>
                    <a:pt x="1729" y="1567"/>
                  </a:lnTo>
                  <a:lnTo>
                    <a:pt x="1723" y="1670"/>
                  </a:lnTo>
                  <a:lnTo>
                    <a:pt x="1723" y="1802"/>
                  </a:lnTo>
                  <a:lnTo>
                    <a:pt x="1831" y="1964"/>
                  </a:lnTo>
                  <a:lnTo>
                    <a:pt x="1957" y="2090"/>
                  </a:lnTo>
                  <a:lnTo>
                    <a:pt x="2042" y="2229"/>
                  </a:lnTo>
                  <a:lnTo>
                    <a:pt x="2155" y="2366"/>
                  </a:lnTo>
                  <a:lnTo>
                    <a:pt x="2161" y="2295"/>
                  </a:lnTo>
                  <a:lnTo>
                    <a:pt x="2191" y="2133"/>
                  </a:lnTo>
                  <a:lnTo>
                    <a:pt x="2215" y="2048"/>
                  </a:lnTo>
                  <a:lnTo>
                    <a:pt x="2258" y="2042"/>
                  </a:lnTo>
                  <a:lnTo>
                    <a:pt x="2270" y="1970"/>
                  </a:lnTo>
                  <a:lnTo>
                    <a:pt x="2342" y="1868"/>
                  </a:lnTo>
                  <a:lnTo>
                    <a:pt x="2324" y="1748"/>
                  </a:lnTo>
                  <a:lnTo>
                    <a:pt x="2233" y="1573"/>
                  </a:lnTo>
                  <a:lnTo>
                    <a:pt x="2209" y="1453"/>
                  </a:lnTo>
                  <a:lnTo>
                    <a:pt x="2209" y="1345"/>
                  </a:lnTo>
                  <a:lnTo>
                    <a:pt x="2294" y="1483"/>
                  </a:lnTo>
                  <a:lnTo>
                    <a:pt x="2461" y="1651"/>
                  </a:lnTo>
                  <a:lnTo>
                    <a:pt x="2504" y="1651"/>
                  </a:lnTo>
                  <a:lnTo>
                    <a:pt x="2588" y="1688"/>
                  </a:lnTo>
                  <a:lnTo>
                    <a:pt x="2678" y="1718"/>
                  </a:lnTo>
                  <a:lnTo>
                    <a:pt x="2720" y="1712"/>
                  </a:lnTo>
                  <a:lnTo>
                    <a:pt x="2695" y="1682"/>
                  </a:lnTo>
                  <a:lnTo>
                    <a:pt x="2678" y="1627"/>
                  </a:lnTo>
                  <a:lnTo>
                    <a:pt x="2630" y="1597"/>
                  </a:lnTo>
                  <a:lnTo>
                    <a:pt x="2588" y="1543"/>
                  </a:lnTo>
                  <a:lnTo>
                    <a:pt x="2618" y="1483"/>
                  </a:lnTo>
                  <a:lnTo>
                    <a:pt x="2576" y="1399"/>
                  </a:lnTo>
                  <a:lnTo>
                    <a:pt x="2510" y="1357"/>
                  </a:lnTo>
                  <a:lnTo>
                    <a:pt x="2576" y="1351"/>
                  </a:lnTo>
                  <a:lnTo>
                    <a:pt x="2552" y="1315"/>
                  </a:lnTo>
                  <a:lnTo>
                    <a:pt x="2354" y="1184"/>
                  </a:lnTo>
                  <a:lnTo>
                    <a:pt x="2252" y="1123"/>
                  </a:lnTo>
                  <a:lnTo>
                    <a:pt x="2173" y="1009"/>
                  </a:lnTo>
                  <a:lnTo>
                    <a:pt x="2102" y="931"/>
                  </a:lnTo>
                  <a:lnTo>
                    <a:pt x="2108" y="931"/>
                  </a:lnTo>
                  <a:lnTo>
                    <a:pt x="2114" y="925"/>
                  </a:lnTo>
                  <a:lnTo>
                    <a:pt x="2137" y="907"/>
                  </a:lnTo>
                  <a:lnTo>
                    <a:pt x="2167" y="883"/>
                  </a:lnTo>
                  <a:lnTo>
                    <a:pt x="2197" y="877"/>
                  </a:lnTo>
                  <a:lnTo>
                    <a:pt x="2215" y="871"/>
                  </a:lnTo>
                  <a:lnTo>
                    <a:pt x="2240" y="859"/>
                  </a:lnTo>
                  <a:lnTo>
                    <a:pt x="2300" y="829"/>
                  </a:lnTo>
                  <a:lnTo>
                    <a:pt x="2324" y="817"/>
                  </a:lnTo>
                  <a:lnTo>
                    <a:pt x="2348" y="799"/>
                  </a:lnTo>
                  <a:lnTo>
                    <a:pt x="2366" y="793"/>
                  </a:lnTo>
                  <a:lnTo>
                    <a:pt x="2372" y="787"/>
                  </a:lnTo>
                  <a:lnTo>
                    <a:pt x="2828" y="588"/>
                  </a:lnTo>
                  <a:lnTo>
                    <a:pt x="2828" y="528"/>
                  </a:lnTo>
                  <a:lnTo>
                    <a:pt x="2078" y="865"/>
                  </a:lnTo>
                  <a:lnTo>
                    <a:pt x="2006" y="835"/>
                  </a:lnTo>
                  <a:lnTo>
                    <a:pt x="2006" y="835"/>
                  </a:lnTo>
                  <a:close/>
                </a:path>
              </a:pathLst>
            </a:custGeom>
            <a:gradFill rotWithShape="0">
              <a:gsLst>
                <a:gs pos="0">
                  <a:schemeClr val="bg2"/>
                </a:gs>
                <a:gs pos="50000">
                  <a:schemeClr val="bg1"/>
                </a:gs>
                <a:gs pos="100000">
                  <a:schemeClr val="bg2"/>
                </a:gs>
              </a:gsLst>
              <a:lin ang="27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  <p:sp>
          <p:nvSpPr>
            <p:cNvPr id="38932" name="Freeform 20"/>
            <p:cNvSpPr>
              <a:spLocks/>
            </p:cNvSpPr>
            <p:nvPr/>
          </p:nvSpPr>
          <p:spPr bwMode="hidden">
            <a:xfrm>
              <a:off x="3160" y="1860"/>
              <a:ext cx="2162" cy="1934"/>
            </a:xfrm>
            <a:custGeom>
              <a:avLst/>
              <a:gdLst/>
              <a:ahLst/>
              <a:cxnLst>
                <a:cxn ang="0">
                  <a:pos x="1842" y="851"/>
                </a:cxn>
                <a:cxn ang="0">
                  <a:pos x="1937" y="1019"/>
                </a:cxn>
                <a:cxn ang="0">
                  <a:pos x="2051" y="1168"/>
                </a:cxn>
                <a:cxn ang="0">
                  <a:pos x="2117" y="1246"/>
                </a:cxn>
                <a:cxn ang="0">
                  <a:pos x="2153" y="1294"/>
                </a:cxn>
                <a:cxn ang="0">
                  <a:pos x="1889" y="977"/>
                </a:cxn>
                <a:cxn ang="0">
                  <a:pos x="1860" y="929"/>
                </a:cxn>
                <a:cxn ang="0">
                  <a:pos x="1782" y="1240"/>
                </a:cxn>
                <a:cxn ang="0">
                  <a:pos x="1770" y="1486"/>
                </a:cxn>
                <a:cxn ang="0">
                  <a:pos x="1818" y="1906"/>
                </a:cxn>
                <a:cxn ang="0">
                  <a:pos x="1788" y="1930"/>
                </a:cxn>
                <a:cxn ang="0">
                  <a:pos x="1746" y="1534"/>
                </a:cxn>
                <a:cxn ang="0">
                  <a:pos x="1728" y="1288"/>
                </a:cxn>
                <a:cxn ang="0">
                  <a:pos x="1764" y="1085"/>
                </a:cxn>
                <a:cxn ang="0">
                  <a:pos x="1770" y="875"/>
                </a:cxn>
                <a:cxn ang="0">
                  <a:pos x="1268" y="1007"/>
                </a:cxn>
                <a:cxn ang="0">
                  <a:pos x="825" y="1132"/>
                </a:cxn>
                <a:cxn ang="0">
                  <a:pos x="323" y="1312"/>
                </a:cxn>
                <a:cxn ang="0">
                  <a:pos x="18" y="1420"/>
                </a:cxn>
                <a:cxn ang="0">
                  <a:pos x="311" y="1282"/>
                </a:cxn>
                <a:cxn ang="0">
                  <a:pos x="682" y="1144"/>
                </a:cxn>
                <a:cxn ang="0">
                  <a:pos x="1022" y="1037"/>
                </a:cxn>
                <a:cxn ang="0">
                  <a:pos x="1411" y="929"/>
                </a:cxn>
                <a:cxn ang="0">
                  <a:pos x="1692" y="815"/>
                </a:cxn>
                <a:cxn ang="0">
                  <a:pos x="1333" y="623"/>
                </a:cxn>
                <a:cxn ang="0">
                  <a:pos x="861" y="515"/>
                </a:cxn>
                <a:cxn ang="0">
                  <a:pos x="227" y="161"/>
                </a:cxn>
                <a:cxn ang="0">
                  <a:pos x="0" y="83"/>
                </a:cxn>
                <a:cxn ang="0">
                  <a:pos x="329" y="179"/>
                </a:cxn>
                <a:cxn ang="0">
                  <a:pos x="712" y="383"/>
                </a:cxn>
                <a:cxn ang="0">
                  <a:pos x="933" y="491"/>
                </a:cxn>
                <a:cxn ang="0">
                  <a:pos x="1351" y="593"/>
                </a:cxn>
                <a:cxn ang="0">
                  <a:pos x="1650" y="743"/>
                </a:cxn>
                <a:cxn ang="0">
                  <a:pos x="1423" y="461"/>
                </a:cxn>
                <a:cxn ang="0">
                  <a:pos x="1286" y="191"/>
                </a:cxn>
                <a:cxn ang="0">
                  <a:pos x="1154" y="0"/>
                </a:cxn>
                <a:cxn ang="0">
                  <a:pos x="1339" y="215"/>
                </a:cxn>
                <a:cxn ang="0">
                  <a:pos x="1489" y="485"/>
                </a:cxn>
                <a:cxn ang="0">
                  <a:pos x="1746" y="803"/>
                </a:cxn>
                <a:cxn ang="0">
                  <a:pos x="1842" y="851"/>
                </a:cxn>
                <a:cxn ang="0">
                  <a:pos x="1842" y="851"/>
                </a:cxn>
              </a:cxnLst>
              <a:rect l="0" t="0" r="r" b="b"/>
              <a:pathLst>
                <a:path w="2153" h="1930">
                  <a:moveTo>
                    <a:pt x="1842" y="851"/>
                  </a:moveTo>
                  <a:lnTo>
                    <a:pt x="1937" y="1019"/>
                  </a:lnTo>
                  <a:lnTo>
                    <a:pt x="2051" y="1168"/>
                  </a:lnTo>
                  <a:lnTo>
                    <a:pt x="2117" y="1246"/>
                  </a:lnTo>
                  <a:lnTo>
                    <a:pt x="2153" y="1294"/>
                  </a:lnTo>
                  <a:lnTo>
                    <a:pt x="1889" y="977"/>
                  </a:lnTo>
                  <a:lnTo>
                    <a:pt x="1860" y="929"/>
                  </a:lnTo>
                  <a:lnTo>
                    <a:pt x="1782" y="1240"/>
                  </a:lnTo>
                  <a:lnTo>
                    <a:pt x="1770" y="1486"/>
                  </a:lnTo>
                  <a:lnTo>
                    <a:pt x="1818" y="1906"/>
                  </a:lnTo>
                  <a:lnTo>
                    <a:pt x="1788" y="1930"/>
                  </a:lnTo>
                  <a:lnTo>
                    <a:pt x="1746" y="1534"/>
                  </a:lnTo>
                  <a:lnTo>
                    <a:pt x="1728" y="1288"/>
                  </a:lnTo>
                  <a:lnTo>
                    <a:pt x="1764" y="1085"/>
                  </a:lnTo>
                  <a:lnTo>
                    <a:pt x="1770" y="875"/>
                  </a:lnTo>
                  <a:lnTo>
                    <a:pt x="1268" y="1007"/>
                  </a:lnTo>
                  <a:lnTo>
                    <a:pt x="825" y="1132"/>
                  </a:lnTo>
                  <a:lnTo>
                    <a:pt x="323" y="1312"/>
                  </a:lnTo>
                  <a:lnTo>
                    <a:pt x="18" y="1420"/>
                  </a:lnTo>
                  <a:lnTo>
                    <a:pt x="311" y="1282"/>
                  </a:lnTo>
                  <a:lnTo>
                    <a:pt x="682" y="1144"/>
                  </a:lnTo>
                  <a:lnTo>
                    <a:pt x="1022" y="1037"/>
                  </a:lnTo>
                  <a:lnTo>
                    <a:pt x="1411" y="929"/>
                  </a:lnTo>
                  <a:lnTo>
                    <a:pt x="1692" y="815"/>
                  </a:lnTo>
                  <a:lnTo>
                    <a:pt x="1333" y="623"/>
                  </a:lnTo>
                  <a:lnTo>
                    <a:pt x="861" y="515"/>
                  </a:lnTo>
                  <a:lnTo>
                    <a:pt x="227" y="161"/>
                  </a:lnTo>
                  <a:lnTo>
                    <a:pt x="0" y="83"/>
                  </a:lnTo>
                  <a:lnTo>
                    <a:pt x="329" y="179"/>
                  </a:lnTo>
                  <a:lnTo>
                    <a:pt x="712" y="383"/>
                  </a:lnTo>
                  <a:lnTo>
                    <a:pt x="933" y="491"/>
                  </a:lnTo>
                  <a:lnTo>
                    <a:pt x="1351" y="593"/>
                  </a:lnTo>
                  <a:lnTo>
                    <a:pt x="1650" y="743"/>
                  </a:lnTo>
                  <a:lnTo>
                    <a:pt x="1423" y="461"/>
                  </a:lnTo>
                  <a:lnTo>
                    <a:pt x="1286" y="191"/>
                  </a:lnTo>
                  <a:lnTo>
                    <a:pt x="1154" y="0"/>
                  </a:lnTo>
                  <a:lnTo>
                    <a:pt x="1339" y="215"/>
                  </a:lnTo>
                  <a:lnTo>
                    <a:pt x="1489" y="485"/>
                  </a:lnTo>
                  <a:lnTo>
                    <a:pt x="1746" y="803"/>
                  </a:lnTo>
                  <a:lnTo>
                    <a:pt x="1842" y="851"/>
                  </a:lnTo>
                  <a:lnTo>
                    <a:pt x="1842" y="851"/>
                  </a:lnTo>
                  <a:close/>
                </a:path>
              </a:pathLst>
            </a:custGeom>
            <a:gradFill rotWithShape="0">
              <a:gsLst>
                <a:gs pos="0">
                  <a:schemeClr val="accent2"/>
                </a:gs>
                <a:gs pos="100000">
                  <a:schemeClr val="bg1"/>
                </a:gs>
              </a:gsLst>
              <a:lin ang="5400000" scaled="1"/>
            </a:gradFill>
            <a:ln w="9525">
              <a:noFill/>
              <a:round/>
              <a:headEnd/>
              <a:tailEnd/>
            </a:ln>
          </p:spPr>
          <p:txBody>
            <a:bodyPr/>
            <a:lstStyle/>
            <a:p>
              <a:endParaRPr lang="ru-RU"/>
            </a:p>
          </p:txBody>
        </p:sp>
      </p:grpSp>
      <p:sp>
        <p:nvSpPr>
          <p:cNvPr id="38933" name="Rectangle 2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7813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38934" name="Rectangle 2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3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38935" name="Rectangle 23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8936" name="Rectangle 24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endParaRPr lang="ru-RU"/>
          </a:p>
        </p:txBody>
      </p:sp>
      <p:sp>
        <p:nvSpPr>
          <p:cNvPr id="38937" name="Rectangle 25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2133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effectLst>
                  <a:outerShdw blurRad="38100" dist="38100" dir="2700000" algn="tl">
                    <a:srgbClr val="000000"/>
                  </a:outerShdw>
                </a:effectLst>
              </a:defRPr>
            </a:lvl1pPr>
          </a:lstStyle>
          <a:p>
            <a:fld id="{A1D6EFFA-E662-482C-BA66-4943534440D4}" type="slidenum">
              <a:rPr lang="ru-RU"/>
              <a:pPr/>
              <a:t>‹#›</a:t>
            </a:fld>
            <a:endParaRPr lang="ru-RU"/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0" r:id="rId1"/>
    <p:sldLayoutId id="2147483651" r:id="rId2"/>
    <p:sldLayoutId id="2147483652" r:id="rId3"/>
    <p:sldLayoutId id="2147483653" r:id="rId4"/>
    <p:sldLayoutId id="2147483654" r:id="rId5"/>
    <p:sldLayoutId id="2147483655" r:id="rId6"/>
    <p:sldLayoutId id="2147483656" r:id="rId7"/>
    <p:sldLayoutId id="2147483657" r:id="rId8"/>
    <p:sldLayoutId id="2147483658" r:id="rId9"/>
    <p:sldLayoutId id="2147483659" r:id="rId10"/>
    <p:sldLayoutId id="2147483660" r:id="rId11"/>
    <p:sldLayoutId id="2147483661" r:id="rId12"/>
    <p:sldLayoutId id="2147483662" r:id="rId13"/>
  </p:sldLayoutIdLst>
  <p:timing>
    <p:tnLst>
      <p:par>
        <p:cTn id="1" dur="indefinite" restart="never" nodeType="tmRoot"/>
      </p:par>
    </p:tnLst>
  </p:timing>
  <p:txStyles>
    <p:titleStyle>
      <a:lvl1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2pPr>
      <a:lvl3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3pPr>
      <a:lvl4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4pPr>
      <a:lvl5pPr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 b="1">
          <a:solidFill>
            <a:schemeClr val="tx2"/>
          </a:solidFill>
          <a:effectLst>
            <a:outerShdw blurRad="38100" dist="38100" dir="2700000" algn="tl">
              <a:srgbClr val="000000"/>
            </a:outerShdw>
          </a:effectLst>
          <a:latin typeface="Times New Roman" pitchFamily="18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32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lr>
          <a:schemeClr val="tx2"/>
        </a:buClr>
        <a:buSzPct val="60000"/>
        <a:buFont typeface="Wingdings" pitchFamily="2" charset="2"/>
        <a:buChar char="n"/>
        <a:defRPr sz="28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lr>
          <a:schemeClr val="folHlink"/>
        </a:buClr>
        <a:buSzPct val="60000"/>
        <a:buFont typeface="Wingdings" pitchFamily="2" charset="2"/>
        <a:buChar char="n"/>
        <a:defRPr sz="24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lr>
          <a:schemeClr val="tx1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lr>
          <a:schemeClr val="hlink"/>
        </a:buClr>
        <a:buSzPct val="60000"/>
        <a:buFont typeface="Wingdings" pitchFamily="2" charset="2"/>
        <a:buChar char="n"/>
        <a:defRPr sz="2000">
          <a:solidFill>
            <a:schemeClr val="tx1"/>
          </a:solidFill>
          <a:effectLst>
            <a:outerShdw blurRad="38100" dist="38100" dir="2700000" algn="tl">
              <a:srgbClr val="000000"/>
            </a:outerShdw>
          </a:effectLst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11.jpeg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3.xml"/><Relationship Id="rId4" Type="http://schemas.openxmlformats.org/officeDocument/2006/relationships/image" Target="../media/image17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4" name="Rectangle 4"/>
          <p:cNvSpPr>
            <a:spLocks noGrp="1" noChangeArrowheads="1"/>
          </p:cNvSpPr>
          <p:nvPr>
            <p:ph type="title"/>
          </p:nvPr>
        </p:nvSpPr>
        <p:spPr>
          <a:xfrm>
            <a:off x="857224" y="214290"/>
            <a:ext cx="7715272" cy="1881179"/>
          </a:xfrm>
        </p:spPr>
        <p:txBody>
          <a:bodyPr/>
          <a:lstStyle/>
          <a:p>
            <a:r>
              <a:rPr lang="ru-RU" sz="6600" b="0" i="1" dirty="0">
                <a:solidFill>
                  <a:schemeClr val="accent4">
                    <a:lumMod val="25000"/>
                  </a:schemeClr>
                </a:solidFill>
              </a:rPr>
              <a:t>Образ кошки в </a:t>
            </a:r>
            <a:r>
              <a:rPr lang="ru-RU" sz="6600" b="0" i="1" dirty="0" smtClean="0">
                <a:solidFill>
                  <a:schemeClr val="accent4">
                    <a:lumMod val="25000"/>
                  </a:schemeClr>
                </a:solidFill>
              </a:rPr>
              <a:t>русской литературе</a:t>
            </a:r>
            <a:endParaRPr lang="ru-RU" sz="6600" b="0" i="1" dirty="0">
              <a:solidFill>
                <a:schemeClr val="accent4">
                  <a:lumMod val="25000"/>
                </a:schemeClr>
              </a:solidFill>
            </a:endParaRPr>
          </a:p>
        </p:txBody>
      </p:sp>
      <p:pic>
        <p:nvPicPr>
          <p:cNvPr id="10248" name="Picture 8" descr="G:\образ кошки в русской литературе\образ кошки в русской литературе\презентация\51634-Hand-painted_cat_Vol_1_No_2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43042" y="2303851"/>
            <a:ext cx="6072198" cy="455414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2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20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333374"/>
            <a:ext cx="8229600" cy="1452551"/>
          </a:xfrm>
        </p:spPr>
        <p:txBody>
          <a:bodyPr/>
          <a:lstStyle/>
          <a:p>
            <a:r>
              <a:rPr lang="ru-RU" sz="6000" i="1" dirty="0" smtClean="0">
                <a:solidFill>
                  <a:schemeClr val="accent2">
                    <a:lumMod val="75000"/>
                  </a:schemeClr>
                </a:solidFill>
              </a:rPr>
              <a:t>Кто же такие кошки?</a:t>
            </a:r>
            <a:endParaRPr lang="ru-RU" sz="6000" i="1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9221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357158" y="3214686"/>
            <a:ext cx="4038600" cy="3857628"/>
          </a:xfrm>
        </p:spPr>
        <p:txBody>
          <a:bodyPr/>
          <a:lstStyle/>
          <a:p>
            <a:pPr>
              <a:buNone/>
            </a:pPr>
            <a:r>
              <a:rPr lang="ru-RU" sz="1700" dirty="0" smtClean="0">
                <a:solidFill>
                  <a:schemeClr val="accent4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</a:t>
            </a:r>
            <a:r>
              <a:rPr lang="ru-RU" sz="1700" b="1" dirty="0">
                <a:solidFill>
                  <a:schemeClr val="accent4">
                    <a:lumMod val="10000"/>
                  </a:schemeClr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 </a:t>
            </a:r>
            <a:r>
              <a:rPr lang="ru-RU" sz="1700" b="1" dirty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имеют очень сильный иммунитет </a:t>
            </a:r>
            <a:r>
              <a:rPr lang="ru-RU" sz="17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– </a:t>
            </a:r>
            <a:r>
              <a:rPr lang="ru-RU" sz="1700" b="1" dirty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имеют девять жизней, а тем самым они очень устойчивы к болезням;</a:t>
            </a:r>
          </a:p>
          <a:p>
            <a:pPr>
              <a:buNone/>
            </a:pPr>
            <a:r>
              <a:rPr lang="ru-RU" sz="1700" b="1" dirty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имеют ярко выраженный характер;</a:t>
            </a:r>
          </a:p>
          <a:p>
            <a:pPr>
              <a:buNone/>
            </a:pPr>
            <a:r>
              <a:rPr lang="ru-RU" sz="1700" b="1" dirty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часто бывают по-собачьи преданы своим хозяевам;</a:t>
            </a:r>
          </a:p>
          <a:p>
            <a:pPr>
              <a:buNone/>
            </a:pPr>
            <a:r>
              <a:rPr lang="ru-RU" sz="1700" b="1" dirty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отличаются сообразительностью и хитростью;</a:t>
            </a:r>
          </a:p>
          <a:p>
            <a:pPr>
              <a:buNone/>
            </a:pPr>
            <a:r>
              <a:rPr lang="ru-RU" sz="1700" b="1" dirty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имеют повышенную энергетику и способны зарядить своих хозяев положительными эмоциями, забрав себе все отрицательные;</a:t>
            </a:r>
          </a:p>
        </p:txBody>
      </p:sp>
      <p:sp>
        <p:nvSpPr>
          <p:cNvPr id="9223" name="Line 7"/>
          <p:cNvSpPr>
            <a:spLocks noChangeShapeType="1"/>
          </p:cNvSpPr>
          <p:nvPr/>
        </p:nvSpPr>
        <p:spPr bwMode="auto">
          <a:xfrm>
            <a:off x="2357422" y="2643182"/>
            <a:ext cx="0" cy="576263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4" name="Rectangle 18"/>
          <p:cNvSpPr>
            <a:spLocks noGrp="1" noChangeArrowheads="1"/>
          </p:cNvSpPr>
          <p:nvPr>
            <p:ph type="body" sz="half" idx="2"/>
          </p:nvPr>
        </p:nvSpPr>
        <p:spPr>
          <a:xfrm>
            <a:off x="4284663" y="3213100"/>
            <a:ext cx="4643437" cy="3644900"/>
          </a:xfrm>
        </p:spPr>
        <p:txBody>
          <a:bodyPr/>
          <a:lstStyle/>
          <a:p>
            <a:r>
              <a:rPr lang="ru-RU" sz="17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олицетворение человеческих пороков: кошка становится </a:t>
            </a:r>
            <a:r>
              <a:rPr lang="ru-RU" sz="1700" b="1" dirty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для человека проводником в жизни, указывающим верный путь. </a:t>
            </a:r>
          </a:p>
          <a:p>
            <a:r>
              <a:rPr lang="ru-RU" sz="17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воплощение </a:t>
            </a:r>
            <a:r>
              <a:rPr lang="ru-RU" sz="1700" b="1" dirty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игривости, мудрости или </a:t>
            </a:r>
            <a:r>
              <a:rPr lang="ru-RU" sz="1700" b="1" dirty="0" smtClean="0"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коварства</a:t>
            </a:r>
            <a:endParaRPr lang="ru-RU" sz="1700" b="1" dirty="0">
              <a:solidFill>
                <a:schemeClr val="accent4">
                  <a:lumMod val="10000"/>
                </a:schemeClr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algn="ctr">
              <a:buNone/>
            </a:pPr>
            <a:endParaRPr lang="ru-RU" sz="1600" i="1" dirty="0"/>
          </a:p>
        </p:txBody>
      </p:sp>
      <p:sp>
        <p:nvSpPr>
          <p:cNvPr id="9235" name="Line 19"/>
          <p:cNvSpPr>
            <a:spLocks noChangeShapeType="1"/>
          </p:cNvSpPr>
          <p:nvPr/>
        </p:nvSpPr>
        <p:spPr bwMode="auto">
          <a:xfrm>
            <a:off x="6572264" y="2643182"/>
            <a:ext cx="0" cy="576263"/>
          </a:xfrm>
          <a:prstGeom prst="line">
            <a:avLst/>
          </a:prstGeom>
          <a:noFill/>
          <a:ln w="57150">
            <a:solidFill>
              <a:schemeClr val="hlink"/>
            </a:solidFill>
            <a:round/>
            <a:headEnd/>
            <a:tailEnd type="triangle" w="med" len="med"/>
          </a:ln>
          <a:effectLst/>
        </p:spPr>
        <p:txBody>
          <a:bodyPr/>
          <a:lstStyle/>
          <a:p>
            <a:endParaRPr lang="ru-RU"/>
          </a:p>
        </p:txBody>
      </p:sp>
      <p:sp>
        <p:nvSpPr>
          <p:cNvPr id="9237" name="Rectangle 21"/>
          <p:cNvSpPr>
            <a:spLocks noChangeArrowheads="1"/>
          </p:cNvSpPr>
          <p:nvPr/>
        </p:nvSpPr>
        <p:spPr bwMode="auto">
          <a:xfrm>
            <a:off x="1214414" y="1785926"/>
            <a:ext cx="2355901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44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44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сказках</a:t>
            </a:r>
            <a:endParaRPr lang="ru-RU" sz="4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238" name="Rectangle 22"/>
          <p:cNvSpPr>
            <a:spLocks noChangeArrowheads="1"/>
          </p:cNvSpPr>
          <p:nvPr/>
        </p:nvSpPr>
        <p:spPr bwMode="auto">
          <a:xfrm>
            <a:off x="4857752" y="1928802"/>
            <a:ext cx="3673475" cy="7017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lnSpc>
                <a:spcPct val="45000"/>
              </a:lnSpc>
              <a:spcBef>
                <a:spcPct val="20000"/>
              </a:spcBef>
              <a:buClr>
                <a:schemeClr val="hlink"/>
              </a:buClr>
              <a:buSzPct val="60000"/>
              <a:buFont typeface="Wingdings" pitchFamily="2" charset="2"/>
              <a:buNone/>
            </a:pPr>
            <a:r>
              <a:rPr lang="ru-RU" sz="4400" i="1" dirty="0">
                <a:effectLst>
                  <a:outerShdw blurRad="38100" dist="38100" dir="2700000" algn="tl">
                    <a:srgbClr val="000000"/>
                  </a:outerShdw>
                </a:effectLst>
              </a:rPr>
              <a:t>в </a:t>
            </a:r>
            <a:r>
              <a:rPr lang="ru-RU" sz="4400" i="1" dirty="0" smtClean="0">
                <a:effectLst>
                  <a:outerShdw blurRad="38100" dist="38100" dir="2700000" algn="tl">
                    <a:srgbClr val="000000"/>
                  </a:outerShdw>
                </a:effectLst>
              </a:rPr>
              <a:t>русской литературе</a:t>
            </a:r>
            <a:endParaRPr lang="ru-RU" sz="4400" i="1" dirty="0"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2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3" dur="1000"/>
                                        <p:tgtEl>
                                          <p:spTgt spid="9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6" dur="1000"/>
                                        <p:tgtEl>
                                          <p:spTgt spid="92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9" dur="1000"/>
                                        <p:tgtEl>
                                          <p:spTgt spid="9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8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2" dur="1000"/>
                                        <p:tgtEl>
                                          <p:spTgt spid="9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92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22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9221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500"/>
                            </p:stCondLst>
                            <p:childTnLst>
                              <p:par>
                                <p:cTn id="4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221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9221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2500"/>
                            </p:stCondLst>
                            <p:childTnLst>
                              <p:par>
                                <p:cTn id="50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923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3000"/>
                            </p:stCondLst>
                            <p:childTnLst>
                              <p:par>
                                <p:cTn id="5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9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923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20" grpId="0"/>
      <p:bldP spid="9221" grpId="0" uiExpand="1" build="p"/>
      <p:bldP spid="9223" grpId="0" animBg="1"/>
      <p:bldP spid="9234" grpId="0" build="p"/>
      <p:bldP spid="9235" grpId="0" animBg="1"/>
      <p:bldP spid="9237" grpId="0"/>
      <p:bldP spid="9238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7" name="Rectangle 5"/>
          <p:cNvSpPr>
            <a:spLocks noGrp="1" noChangeArrowheads="1"/>
          </p:cNvSpPr>
          <p:nvPr>
            <p:ph type="title"/>
          </p:nvPr>
        </p:nvSpPr>
        <p:spPr>
          <a:xfrm>
            <a:off x="4859338" y="692150"/>
            <a:ext cx="4054475" cy="3313113"/>
          </a:xfrm>
        </p:spPr>
        <p:txBody>
          <a:bodyPr/>
          <a:lstStyle/>
          <a:p>
            <a:pPr algn="l"/>
            <a:r>
              <a:rPr lang="ru-RU" i="1">
                <a:solidFill>
                  <a:schemeClr val="hlink"/>
                </a:solidFill>
              </a:rPr>
              <a:t> </a:t>
            </a:r>
            <a:r>
              <a:rPr lang="ru-RU" sz="3600" i="1">
                <a:solidFill>
                  <a:schemeClr val="hlink"/>
                </a:solidFill>
              </a:rPr>
              <a:t>Под плач кошачий думаю: кто мы?</a:t>
            </a:r>
            <a:r>
              <a:rPr lang="ru-RU" sz="3600">
                <a:solidFill>
                  <a:schemeClr val="hlink"/>
                </a:solidFill>
              </a:rPr>
              <a:t> </a:t>
            </a:r>
            <a:r>
              <a:rPr lang="ru-RU" sz="3600" i="1">
                <a:solidFill>
                  <a:schemeClr val="hlink"/>
                </a:solidFill>
              </a:rPr>
              <a:t>Так недобры и так неблагодарны.                                          </a:t>
            </a:r>
            <a:br>
              <a:rPr lang="ru-RU" sz="3600" i="1">
                <a:solidFill>
                  <a:schemeClr val="hlink"/>
                </a:solidFill>
              </a:rPr>
            </a:br>
            <a:endParaRPr lang="ru-RU" sz="3600" i="1">
              <a:solidFill>
                <a:schemeClr val="hlink"/>
              </a:solidFill>
            </a:endParaRPr>
          </a:p>
        </p:txBody>
      </p:sp>
      <p:pic>
        <p:nvPicPr>
          <p:cNvPr id="33800" name="Picture 8" descr="к4"/>
          <p:cNvPicPr>
            <a:picLocks noChangeAspect="1" noChangeArrowheads="1"/>
          </p:cNvPicPr>
          <p:nvPr/>
        </p:nvPicPr>
        <p:blipFill>
          <a:blip r:embed="rId2" cstate="print"/>
          <a:srcRect r="9972" b="1776"/>
          <a:stretch>
            <a:fillRect/>
          </a:stretch>
        </p:blipFill>
        <p:spPr bwMode="auto">
          <a:xfrm>
            <a:off x="323850" y="765175"/>
            <a:ext cx="4464050" cy="5761038"/>
          </a:xfrm>
          <a:prstGeom prst="rect">
            <a:avLst/>
          </a:prstGeom>
          <a:noFill/>
        </p:spPr>
      </p:pic>
      <p:sp>
        <p:nvSpPr>
          <p:cNvPr id="33801" name="Rectangle 9"/>
          <p:cNvSpPr>
            <a:spLocks noChangeArrowheads="1"/>
          </p:cNvSpPr>
          <p:nvPr/>
        </p:nvSpPr>
        <p:spPr bwMode="auto">
          <a:xfrm>
            <a:off x="5656263" y="4292600"/>
            <a:ext cx="3487737" cy="106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 algn="r"/>
            <a:r>
              <a:rPr lang="ru-RU" b="1" i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Борис Чичибабин.</a:t>
            </a:r>
            <a:br>
              <a:rPr lang="ru-RU" b="1" i="1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</a:br>
            <a:endParaRPr lang="ru-RU" b="1" i="1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100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100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100"/>
                                        <p:tgtEl>
                                          <p:spTgt spid="3379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750"/>
                            </p:stCondLst>
                            <p:childTnLst>
                              <p:par>
                                <p:cTn id="11" presetID="27" presetClass="entr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8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8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80"/>
                                        <p:tgtEl>
                                          <p:spTgt spid="33801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7" grpId="0"/>
      <p:bldP spid="33801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21" name="Rectangle 9"/>
          <p:cNvSpPr>
            <a:spLocks noGrp="1" noChangeArrowheads="1"/>
          </p:cNvSpPr>
          <p:nvPr>
            <p:ph type="title"/>
          </p:nvPr>
        </p:nvSpPr>
        <p:spPr>
          <a:xfrm>
            <a:off x="500034" y="500042"/>
            <a:ext cx="8229600" cy="1143000"/>
          </a:xfrm>
        </p:spPr>
        <p:txBody>
          <a:bodyPr/>
          <a:lstStyle/>
          <a:p>
            <a:r>
              <a:rPr lang="ru-RU" sz="6600" dirty="0" smtClean="0">
                <a:solidFill>
                  <a:srgbClr val="FFC000"/>
                </a:solidFill>
              </a:rPr>
              <a:t>Кошка- любимое </a:t>
            </a:r>
            <a:r>
              <a:rPr lang="ru-RU" sz="6600" dirty="0">
                <a:solidFill>
                  <a:srgbClr val="FFC000"/>
                </a:solidFill>
              </a:rPr>
              <a:t>домашнее животное.</a:t>
            </a:r>
          </a:p>
        </p:txBody>
      </p:sp>
      <p:pic>
        <p:nvPicPr>
          <p:cNvPr id="5" name="Рисунок 4" descr="к"/>
          <p:cNvPicPr/>
          <p:nvPr/>
        </p:nvPicPr>
        <p:blipFill>
          <a:blip r:embed="rId2" cstate="print"/>
          <a:srcRect l="2255" t="8093" r="4535" b="4175"/>
          <a:stretch>
            <a:fillRect/>
          </a:stretch>
        </p:blipFill>
        <p:spPr bwMode="auto">
          <a:xfrm>
            <a:off x="285720" y="2214554"/>
            <a:ext cx="2851176" cy="4421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24" name="Picture 12" descr="G:\образ кошки в русской литературе\образ кошки в русской литературе\презентация\wallpapers_381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714620"/>
            <a:ext cx="5143536" cy="385765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33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3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2" name="Rectangle 4"/>
          <p:cNvSpPr>
            <a:spLocks noGrp="1" noChangeArrowheads="1"/>
          </p:cNvSpPr>
          <p:nvPr>
            <p:ph type="title"/>
          </p:nvPr>
        </p:nvSpPr>
        <p:spPr>
          <a:xfrm>
            <a:off x="214282" y="-285776"/>
            <a:ext cx="8929718" cy="2500329"/>
          </a:xfrm>
        </p:spPr>
        <p:txBody>
          <a:bodyPr/>
          <a:lstStyle/>
          <a:p>
            <a:pPr marL="838200" indent="-838200"/>
            <a:r>
              <a:rPr lang="ru-RU" sz="6000" dirty="0">
                <a:solidFill>
                  <a:schemeClr val="accent5">
                    <a:lumMod val="10000"/>
                  </a:schemeClr>
                </a:solidFill>
              </a:rPr>
              <a:t>Образ кошки </a:t>
            </a:r>
            <a:r>
              <a:rPr lang="ru-RU" sz="6000" dirty="0" smtClean="0">
                <a:solidFill>
                  <a:schemeClr val="accent5">
                    <a:lumMod val="10000"/>
                  </a:schemeClr>
                </a:solidFill>
              </a:rPr>
              <a:t>в </a:t>
            </a:r>
            <a:r>
              <a:rPr lang="ru-RU" sz="6000" dirty="0">
                <a:solidFill>
                  <a:schemeClr val="accent5">
                    <a:lumMod val="10000"/>
                  </a:schemeClr>
                </a:solidFill>
              </a:rPr>
              <a:t>системе народных верований</a:t>
            </a:r>
            <a:endParaRPr lang="ru-RU" sz="6000" i="1" dirty="0">
              <a:solidFill>
                <a:schemeClr val="accent5">
                  <a:lumMod val="10000"/>
                </a:schemeClr>
              </a:solidFill>
            </a:endParaRPr>
          </a:p>
        </p:txBody>
      </p:sp>
      <p:sp>
        <p:nvSpPr>
          <p:cNvPr id="2054" name="Rectangle 6"/>
          <p:cNvSpPr>
            <a:spLocks noChangeArrowheads="1"/>
          </p:cNvSpPr>
          <p:nvPr/>
        </p:nvSpPr>
        <p:spPr bwMode="auto">
          <a:xfrm>
            <a:off x="642910" y="1857364"/>
            <a:ext cx="3500462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Колыбельные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2055" name="Picture 7" descr="G:\образ кошки в русской литературе\образ кошки в русской литературе\презентация\4-1024x76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428660" y="2428868"/>
            <a:ext cx="3257573" cy="2857520"/>
          </a:xfrm>
          <a:prstGeom prst="rect">
            <a:avLst/>
          </a:prstGeom>
          <a:noFill/>
        </p:spPr>
      </p:pic>
      <p:pic>
        <p:nvPicPr>
          <p:cNvPr id="2057" name="Picture 9" descr="G:\образ кошки в русской литературе\образ кошки в русской литературе\презентация\1005758146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28860" y="3399141"/>
            <a:ext cx="2317435" cy="3458859"/>
          </a:xfrm>
          <a:prstGeom prst="rect">
            <a:avLst/>
          </a:prstGeom>
          <a:noFill/>
        </p:spPr>
      </p:pic>
      <p:pic>
        <p:nvPicPr>
          <p:cNvPr id="2060" name="Picture 12" descr="G:\образ кошки в русской литературе\образ кошки в русской литературе\презентация\LJ4M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14876" y="2928934"/>
            <a:ext cx="4233858" cy="3643338"/>
          </a:xfrm>
          <a:prstGeom prst="rect">
            <a:avLst/>
          </a:prstGeom>
          <a:noFill/>
        </p:spPr>
      </p:pic>
      <p:sp>
        <p:nvSpPr>
          <p:cNvPr id="12" name="Rectangle 6"/>
          <p:cNvSpPr>
            <a:spLocks noChangeArrowheads="1"/>
          </p:cNvSpPr>
          <p:nvPr/>
        </p:nvSpPr>
        <p:spPr bwMode="auto">
          <a:xfrm>
            <a:off x="4286248" y="1857364"/>
            <a:ext cx="464347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FFFF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Русские народные сказки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rgbClr val="FFFF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20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2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2" grpId="0" autoUpdateAnimBg="0"/>
      <p:bldP spid="2054" grpId="0"/>
      <p:bldP spid="1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90" name="Rectangle 18"/>
          <p:cNvSpPr>
            <a:spLocks noGrp="1" noChangeArrowheads="1"/>
          </p:cNvSpPr>
          <p:nvPr>
            <p:ph type="title"/>
          </p:nvPr>
        </p:nvSpPr>
        <p:spPr>
          <a:effectLst>
            <a:innerShdw blurRad="63500" dist="50800" dir="13500000">
              <a:prstClr val="black">
                <a:alpha val="0"/>
              </a:prstClr>
            </a:innerShdw>
          </a:effectLst>
        </p:spPr>
        <p:txBody>
          <a:bodyPr/>
          <a:lstStyle/>
          <a:p>
            <a:r>
              <a:rPr lang="ru-RU" sz="6600" dirty="0" smtClean="0"/>
              <a:t>Приметы и суеверия</a:t>
            </a:r>
            <a:endParaRPr lang="ru-RU" sz="6600" dirty="0"/>
          </a:p>
        </p:txBody>
      </p:sp>
      <p:pic>
        <p:nvPicPr>
          <p:cNvPr id="3092" name="Picture 20" descr="G:\образ кошки в русской литературе\образ кошки в русской литературе\презентация\002d05380f32t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00100" y="1607331"/>
            <a:ext cx="7000892" cy="5250669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9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>Образ кошки в славянской </a:t>
            </a:r>
            <a:r>
              <a:rPr lang="ru-RU" dirty="0" smtClean="0"/>
              <a:t>мифологии</a:t>
            </a:r>
            <a:endParaRPr lang="ru-RU" dirty="0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000496" y="1500174"/>
            <a:ext cx="5143504" cy="4214842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r>
              <a:rPr lang="ru-RU" sz="3300" dirty="0">
                <a:solidFill>
                  <a:schemeClr val="hlink"/>
                </a:solidFill>
              </a:rPr>
              <a:t> </a:t>
            </a:r>
            <a:r>
              <a:rPr lang="ru-RU" sz="4400" dirty="0" smtClean="0">
                <a:solidFill>
                  <a:schemeClr val="bg1">
                    <a:lumMod val="50000"/>
                  </a:schemeClr>
                </a:solidFill>
              </a:rPr>
              <a:t>4 функции кошки в мифологии: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</a:rPr>
              <a:t>1. «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кошка-демон»</a:t>
            </a:r>
          </a:p>
          <a:p>
            <a:pPr>
              <a:buNone/>
            </a:pPr>
            <a:r>
              <a:rPr lang="ru-RU" sz="3300" dirty="0" smtClean="0">
                <a:solidFill>
                  <a:schemeClr val="tx2">
                    <a:lumMod val="75000"/>
                  </a:schemeClr>
                </a:solidFill>
              </a:rPr>
              <a:t>2. 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«кошка-проводник»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3. «кошка-домовой»</a:t>
            </a:r>
          </a:p>
          <a:p>
            <a:pPr>
              <a:buNone/>
            </a:pP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4. «Кот- </a:t>
            </a:r>
            <a:r>
              <a:rPr lang="ru-RU" sz="3600" dirty="0" err="1" smtClean="0">
                <a:solidFill>
                  <a:schemeClr val="tx2">
                    <a:lumMod val="75000"/>
                  </a:schemeClr>
                </a:solidFill>
              </a:rPr>
              <a:t>Баюн</a:t>
            </a:r>
            <a:r>
              <a:rPr lang="ru-RU" sz="3600" dirty="0" smtClean="0">
                <a:solidFill>
                  <a:schemeClr val="tx2">
                    <a:lumMod val="75000"/>
                  </a:schemeClr>
                </a:solidFill>
              </a:rPr>
              <a:t>»</a:t>
            </a:r>
            <a:endParaRPr lang="ru-RU" sz="3300" dirty="0">
              <a:solidFill>
                <a:schemeClr val="tx2">
                  <a:lumMod val="75000"/>
                </a:schemeClr>
              </a:solidFill>
            </a:endParaRPr>
          </a:p>
        </p:txBody>
      </p:sp>
      <p:pic>
        <p:nvPicPr>
          <p:cNvPr id="62472" name="Picture 8" descr="G:\образ кошки в русской литературе\образ кошки в русской литературе\презентация\2c92a26f2d3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857364"/>
            <a:ext cx="3701594" cy="3511769"/>
          </a:xfrm>
          <a:prstGeom prst="rect">
            <a:avLst/>
          </a:prstGeom>
          <a:noFill/>
        </p:spPr>
      </p:pic>
      <p:pic>
        <p:nvPicPr>
          <p:cNvPr id="8" name="Рисунок 7" descr="http://festival.1september.ru/articles/410785/img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971921"/>
            <a:ext cx="3714744" cy="28860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festival.1september.ru/articles/410785/img5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785926"/>
            <a:ext cx="3714744" cy="26431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2473" name="Picture 9" descr="G:\образ кошки в русской литературе\образ кошки в русской литературе\презентация\T36mm2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1555670"/>
            <a:ext cx="3714744" cy="5302330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24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6246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6246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624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1000" fill="hold"/>
                                        <p:tgtEl>
                                          <p:spTgt spid="6246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3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10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 fill="hold"/>
                                        <p:tgtEl>
                                          <p:spTgt spid="6246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1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6" dur="10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7" dur="1000" fill="hold"/>
                                        <p:tgtEl>
                                          <p:spTgt spid="6246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8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50" dur="2000"/>
                                        <p:tgtEl>
                                          <p:spTgt spid="624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62467" grpId="0" uiExpand="1" build="p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63491" name="Rectangle 3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endParaRPr lang="ru-RU" sz="2800" dirty="0"/>
          </a:p>
          <a:p>
            <a:endParaRPr lang="ru-RU" sz="2800" dirty="0"/>
          </a:p>
          <a:p>
            <a:pPr>
              <a:buFont typeface="Wingdings" pitchFamily="2" charset="2"/>
              <a:buNone/>
            </a:pPr>
            <a:r>
              <a:rPr lang="ru-RU" sz="2800" dirty="0"/>
              <a:t> </a:t>
            </a:r>
          </a:p>
        </p:txBody>
      </p:sp>
      <p:sp>
        <p:nvSpPr>
          <p:cNvPr id="63497" name="Rectangle 9"/>
          <p:cNvSpPr>
            <a:spLocks noChangeArrowheads="1"/>
          </p:cNvSpPr>
          <p:nvPr/>
        </p:nvSpPr>
        <p:spPr bwMode="auto">
          <a:xfrm>
            <a:off x="0" y="285728"/>
            <a:ext cx="9144000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/>
            <a:r>
              <a:rPr lang="ru-RU" sz="6000" b="1" dirty="0">
                <a:solidFill>
                  <a:schemeClr val="bg1">
                    <a:lumMod val="50000"/>
                  </a:schemeClr>
                </a:solidFill>
              </a:rPr>
              <a:t>Образы кошек </a:t>
            </a:r>
            <a:r>
              <a:rPr lang="ru-RU" sz="6000" b="1" dirty="0" smtClean="0">
                <a:solidFill>
                  <a:schemeClr val="bg1">
                    <a:lumMod val="50000"/>
                  </a:schemeClr>
                </a:solidFill>
              </a:rPr>
              <a:t>в стихах русских поэтов</a:t>
            </a:r>
          </a:p>
          <a:p>
            <a:pPr algn="ctr"/>
            <a:endParaRPr lang="ru-RU" sz="6000" b="1" dirty="0">
              <a:solidFill>
                <a:schemeClr val="bg1">
                  <a:lumMod val="50000"/>
                </a:schemeClr>
              </a:solidFill>
            </a:endParaRPr>
          </a:p>
        </p:txBody>
      </p:sp>
      <p:pic>
        <p:nvPicPr>
          <p:cNvPr id="1026" name="Picture 2" descr="G:\образ кошки в русской литературе\презентация\b0oJDzEOcP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2204863"/>
            <a:ext cx="3324873" cy="4429723"/>
          </a:xfrm>
          <a:prstGeom prst="rect">
            <a:avLst/>
          </a:prstGeom>
          <a:noFill/>
        </p:spPr>
      </p:pic>
      <p:pic>
        <p:nvPicPr>
          <p:cNvPr id="1027" name="Picture 3" descr="G:\образ кошки в русской литературе\презентация\ovQ1aySeEWk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8" y="2214554"/>
            <a:ext cx="3661788" cy="4385504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5143504" y="6000768"/>
            <a:ext cx="307180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А. А. Ахматова</a:t>
            </a:r>
            <a:endParaRPr lang="ru-RU" dirty="0"/>
          </a:p>
        </p:txBody>
      </p:sp>
      <p:sp>
        <p:nvSpPr>
          <p:cNvPr id="9" name="TextBox 8"/>
          <p:cNvSpPr txBox="1"/>
          <p:nvPr/>
        </p:nvSpPr>
        <p:spPr>
          <a:xfrm>
            <a:off x="642910" y="5786454"/>
            <a:ext cx="321471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М. И. Цветаева</a:t>
            </a:r>
            <a:endParaRPr lang="ru-RU" dirty="0"/>
          </a:p>
        </p:txBody>
      </p:sp>
      <p:pic>
        <p:nvPicPr>
          <p:cNvPr id="1028" name="Picture 4" descr="G:\образ кошки в русской литературе\презентация\ak2FtyXg2L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57488" y="2006049"/>
            <a:ext cx="3714776" cy="4851951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3428992" y="6273225"/>
            <a:ext cx="25717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accent4">
                    <a:lumMod val="10000"/>
                  </a:schemeClr>
                </a:solidFill>
              </a:rPr>
              <a:t>С. А. Есенин</a:t>
            </a:r>
            <a:endParaRPr lang="ru-RU" dirty="0">
              <a:solidFill>
                <a:schemeClr val="accent4">
                  <a:lumMod val="10000"/>
                </a:schemeClr>
              </a:solidFill>
            </a:endParaRPr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4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34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2000"/>
                            </p:stCondLst>
                            <p:childTnLst>
                              <p:par>
                                <p:cTn id="1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" presetClass="exit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9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1000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2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3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10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6" presetID="2" presetClass="exit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37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1000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" presetClass="exit" presetSubtype="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41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10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0-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7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3497" grpId="0"/>
      <p:bldP spid="8" grpId="0"/>
      <p:bldP spid="8" grpId="1"/>
      <p:bldP spid="9" grpId="0"/>
      <p:bldP spid="9" grpId="1"/>
      <p:bldP spid="10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>Кошка в русской литературе</a:t>
            </a: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7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4429124" y="476251"/>
            <a:ext cx="4714876" cy="5595956"/>
          </a:xfrm>
        </p:spPr>
        <p:txBody>
          <a:bodyPr/>
          <a:lstStyle/>
          <a:p>
            <a:pPr marL="0" indent="0" algn="ctr">
              <a:lnSpc>
                <a:spcPct val="90000"/>
              </a:lnSpc>
              <a:buFont typeface="Wingdings" pitchFamily="2" charset="2"/>
              <a:buNone/>
            </a:pPr>
            <a:r>
              <a:rPr lang="ru-RU" sz="6000" dirty="0" smtClean="0">
                <a:solidFill>
                  <a:schemeClr val="hlink"/>
                </a:solidFill>
              </a:rPr>
              <a:t> </a:t>
            </a:r>
            <a:endParaRPr lang="ru-RU" sz="6000" dirty="0">
              <a:solidFill>
                <a:schemeClr val="hlink"/>
              </a:solidFill>
            </a:endParaRPr>
          </a:p>
        </p:txBody>
      </p:sp>
      <p:pic>
        <p:nvPicPr>
          <p:cNvPr id="8" name="Рисунок 7" descr="http://festival.1september.ru/articles/410785/img11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928670"/>
            <a:ext cx="4143372" cy="3662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Рисунок 8" descr="http://festival.1september.ru/articles/410785/img12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928670"/>
            <a:ext cx="427197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4521" name="Picture 9" descr="G:\образ кошки в русской литературе\образ кошки в русской литературе\презентация\496656c22f5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14546" y="3357538"/>
            <a:ext cx="4777702" cy="3500462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45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645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000"/>
                            </p:stCondLst>
                            <p:childTnLst>
                              <p:par>
                                <p:cTn id="27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5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9" dur="1000"/>
                                        <p:tgtEl>
                                          <p:spTgt spid="645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4514" grpId="0"/>
      <p:bldP spid="7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 </a:t>
            </a:r>
          </a:p>
        </p:txBody>
      </p:sp>
      <p:sp>
        <p:nvSpPr>
          <p:cNvPr id="65539" name="Rectangle 3"/>
          <p:cNvSpPr>
            <a:spLocks noGrp="1" noChangeArrowheads="1"/>
          </p:cNvSpPr>
          <p:nvPr>
            <p:ph type="body" sz="half" idx="2"/>
          </p:nvPr>
        </p:nvSpPr>
        <p:spPr>
          <a:xfrm>
            <a:off x="2000232" y="214290"/>
            <a:ext cx="4500594" cy="1571612"/>
          </a:xfrm>
        </p:spPr>
        <p:txBody>
          <a:bodyPr/>
          <a:lstStyle/>
          <a:p>
            <a:pPr marL="0" indent="0" algn="ctr">
              <a:buFont typeface="Wingdings" pitchFamily="2" charset="2"/>
              <a:buNone/>
            </a:pPr>
            <a:r>
              <a:rPr lang="ru-RU" sz="7200" dirty="0" smtClean="0">
                <a:solidFill>
                  <a:schemeClr val="tx2">
                    <a:lumMod val="75000"/>
                  </a:schemeClr>
                </a:solidFill>
              </a:rPr>
              <a:t>Викторина</a:t>
            </a:r>
            <a:endParaRPr lang="ru-RU" sz="7200" dirty="0">
              <a:solidFill>
                <a:schemeClr val="tx2">
                  <a:lumMod val="75000"/>
                </a:schemeClr>
              </a:solidFill>
            </a:endParaRPr>
          </a:p>
        </p:txBody>
      </p:sp>
      <p:sp>
        <p:nvSpPr>
          <p:cNvPr id="65545" name="Rectangle 9"/>
          <p:cNvSpPr>
            <a:spLocks noChangeArrowheads="1"/>
          </p:cNvSpPr>
          <p:nvPr/>
        </p:nvSpPr>
        <p:spPr bwMode="auto">
          <a:xfrm>
            <a:off x="0" y="1571612"/>
            <a:ext cx="9144000" cy="3693319"/>
          </a:xfrm>
          <a:prstGeom prst="rect">
            <a:avLst/>
          </a:prstGeom>
          <a:noFill/>
          <a:ln w="9525">
            <a:solidFill>
              <a:schemeClr val="accent1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Стар кот, а масло  любит.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Ложка не кошка, рта не оцарапает.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Сболтнул бы </a:t>
            </a: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коток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</a:t>
            </a:r>
            <a:r>
              <a:rPr kumimoji="0" lang="ru-RU" sz="26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да язык короток.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Взяло кота поперек живота.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Что поп, что кот –не </a:t>
            </a: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поворча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, </a:t>
            </a:r>
            <a:r>
              <a:rPr kumimoji="0" lang="ru-RU" sz="26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не</a:t>
            </a: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съест.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Рано пташка запела –как бы кошка не съела.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Кошки грызутся –мышам приволье.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Ночью все кошки серы.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·  Любит, как кошка мышку.</a:t>
            </a:r>
            <a:endParaRPr kumimoji="0" lang="ru-RU" sz="26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</p:txBody>
      </p:sp>
      <p:sp useBgFill="1">
        <p:nvSpPr>
          <p:cNvPr id="5" name="Прямоугольник 4"/>
          <p:cNvSpPr/>
          <p:nvPr/>
        </p:nvSpPr>
        <p:spPr>
          <a:xfrm>
            <a:off x="4143372" y="1643050"/>
            <a:ext cx="2714644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6" name="Прямоугольник 5"/>
          <p:cNvSpPr/>
          <p:nvPr/>
        </p:nvSpPr>
        <p:spPr>
          <a:xfrm>
            <a:off x="4572000" y="2071678"/>
            <a:ext cx="2857520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4857752" y="2428868"/>
            <a:ext cx="2857520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8" name="Прямоугольник 7"/>
          <p:cNvSpPr/>
          <p:nvPr/>
        </p:nvSpPr>
        <p:spPr>
          <a:xfrm>
            <a:off x="4286248" y="2786058"/>
            <a:ext cx="2857520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4357686" y="3143248"/>
            <a:ext cx="3500462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4572000" y="3571876"/>
            <a:ext cx="3714776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1" name="Прямоугольник 10"/>
          <p:cNvSpPr/>
          <p:nvPr/>
        </p:nvSpPr>
        <p:spPr>
          <a:xfrm>
            <a:off x="4643438" y="4000504"/>
            <a:ext cx="3429024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2" name="Прямоугольник 11"/>
          <p:cNvSpPr/>
          <p:nvPr/>
        </p:nvSpPr>
        <p:spPr>
          <a:xfrm>
            <a:off x="5572132" y="4429132"/>
            <a:ext cx="1143008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3" name="Прямоугольник 12"/>
          <p:cNvSpPr/>
          <p:nvPr/>
        </p:nvSpPr>
        <p:spPr>
          <a:xfrm>
            <a:off x="4429124" y="4786322"/>
            <a:ext cx="2214578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55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4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5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5538" grpId="0" autoUpdateAnimBg="0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3"/>
          <p:cNvSpPr txBox="1">
            <a:spLocks noChangeArrowheads="1"/>
          </p:cNvSpPr>
          <p:nvPr/>
        </p:nvSpPr>
        <p:spPr bwMode="auto">
          <a:xfrm>
            <a:off x="2000232" y="214290"/>
            <a:ext cx="5357850" cy="15716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>
                <a:schemeClr val="hlink"/>
              </a:buClr>
              <a:buSzPct val="60000"/>
              <a:buFont typeface="Wingdings" pitchFamily="2" charset="2"/>
              <a:buNone/>
              <a:tabLst/>
              <a:defRPr/>
            </a:pPr>
            <a:r>
              <a:rPr kumimoji="0" lang="ru-RU" sz="7200" b="0" i="0" u="none" strike="noStrike" kern="0" cap="none" spc="0" normalizeH="0" baseline="0" noProof="0" smtClean="0">
                <a:ln>
                  <a:noFill/>
                </a:ln>
                <a:solidFill>
                  <a:schemeClr val="tx2">
                    <a:lumMod val="75000"/>
                  </a:schemeClr>
                </a:solidFill>
                <a:effectLst>
                  <a:outerShdw blurRad="38100" dist="38100" dir="2700000" algn="tl">
                    <a:srgbClr val="000000"/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Викторина</a:t>
            </a:r>
            <a:endParaRPr kumimoji="0" lang="ru-RU" sz="7200" b="0" i="0" u="none" strike="noStrike" kern="0" cap="none" spc="0" normalizeH="0" baseline="0" noProof="0" dirty="0" smtClean="0">
              <a:ln>
                <a:noFill/>
              </a:ln>
              <a:solidFill>
                <a:schemeClr val="tx2">
                  <a:lumMod val="75000"/>
                </a:schemeClr>
              </a:solidFill>
              <a:effectLst>
                <a:outerShdw blurRad="38100" dist="38100" dir="2700000" algn="tl">
                  <a:srgbClr val="000000"/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7214" name="Rectangle 46"/>
          <p:cNvSpPr>
            <a:spLocks noChangeArrowheads="1"/>
          </p:cNvSpPr>
          <p:nvPr/>
        </p:nvSpPr>
        <p:spPr bwMode="auto">
          <a:xfrm>
            <a:off x="214282" y="1357298"/>
            <a:ext cx="9144000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Из чего, по славянской мифологии, сотворена кошка?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(из рукавицы Девы Марии)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 Unicode MS" pitchFamily="34" charset="-128"/>
              <a:ea typeface="Arial Unicode MS" pitchFamily="34" charset="-128"/>
              <a:cs typeface="Arial Unicode MS" pitchFamily="34" charset="-128"/>
            </a:endParaRP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Char char="•"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Кошка умывается…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(гостей в дом зазывает)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3. Кто такой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кот-баюн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?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 Кот </a:t>
            </a:r>
            <a:r>
              <a:rPr kumimoji="0" lang="ru-RU" sz="2800" b="0" i="0" u="none" strike="noStrike" cap="none" normalizeH="0" baseline="0" dirty="0" err="1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Баюн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– персонаж </a:t>
            </a:r>
            <a:r>
              <a:rPr kumimoji="0" lang="en-US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русских волшебных сказок,</a:t>
            </a:r>
            <a:r>
              <a:rPr kumimoji="0" lang="ru-RU" sz="2800" b="0" i="0" u="none" strike="noStrike" cap="none" normalizeH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говорун и рассказчик)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4. В какой сказке присутствует образ кота-обманщика?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(«Золотой ключик»)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.</a:t>
            </a:r>
          </a:p>
          <a:p>
            <a:pPr marL="0" marR="0" lvl="0" indent="0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57200" algn="l"/>
              </a:tabLst>
            </a:pP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10000"/>
                  </a:schemeClr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5. Какие поэты воспевали кошек в стихах? </a:t>
            </a:r>
            <a:r>
              <a:rPr kumimoji="0" lang="ru-RU" sz="2800" b="0" i="0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 Unicode MS" pitchFamily="34" charset="-128"/>
                <a:ea typeface="Arial Unicode MS" pitchFamily="34" charset="-128"/>
                <a:cs typeface="Arial Unicode MS" pitchFamily="34" charset="-128"/>
              </a:rPr>
              <a:t>(С.А. Есенин, А.А. Ахматова, М. Цветаева)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FF0000"/>
              </a:solidFill>
              <a:effectLst/>
              <a:latin typeface="Arial" pitchFamily="34" charset="0"/>
            </a:endParaRPr>
          </a:p>
        </p:txBody>
      </p:sp>
      <p:sp useBgFill="1">
        <p:nvSpPr>
          <p:cNvPr id="4" name="Прямоугольник 3"/>
          <p:cNvSpPr/>
          <p:nvPr/>
        </p:nvSpPr>
        <p:spPr>
          <a:xfrm>
            <a:off x="1643042" y="1785926"/>
            <a:ext cx="4572032" cy="57150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5" name="Прямоугольник 4"/>
          <p:cNvSpPr/>
          <p:nvPr/>
        </p:nvSpPr>
        <p:spPr>
          <a:xfrm>
            <a:off x="3857620" y="2285992"/>
            <a:ext cx="4286280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7" name="Прямоугольник 6"/>
          <p:cNvSpPr/>
          <p:nvPr/>
        </p:nvSpPr>
        <p:spPr>
          <a:xfrm>
            <a:off x="7429520" y="4429132"/>
            <a:ext cx="1428760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9" name="Прямоугольник 8"/>
          <p:cNvSpPr/>
          <p:nvPr/>
        </p:nvSpPr>
        <p:spPr>
          <a:xfrm>
            <a:off x="2428860" y="4000504"/>
            <a:ext cx="3500462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0" name="Прямоугольник 9"/>
          <p:cNvSpPr/>
          <p:nvPr/>
        </p:nvSpPr>
        <p:spPr>
          <a:xfrm>
            <a:off x="214282" y="4857760"/>
            <a:ext cx="6429420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1" name="Прямоугольник 10"/>
          <p:cNvSpPr/>
          <p:nvPr/>
        </p:nvSpPr>
        <p:spPr>
          <a:xfrm>
            <a:off x="4143372" y="2714620"/>
            <a:ext cx="4357718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 useBgFill="1">
        <p:nvSpPr>
          <p:cNvPr id="14" name="Прямоугольник 13"/>
          <p:cNvSpPr/>
          <p:nvPr/>
        </p:nvSpPr>
        <p:spPr>
          <a:xfrm>
            <a:off x="285720" y="3143248"/>
            <a:ext cx="8429684" cy="42862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2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3" presetClass="exit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3" presetClass="exit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linds(horizontal)">
                                      <p:cBhvr>
                                        <p:cTn id="38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build="p" autoUpdateAnimBg="0" advAuto="0"/>
      <p:bldP spid="4" grpId="0" animBg="1"/>
      <p:bldP spid="5" grpId="0" animBg="1"/>
      <p:bldP spid="7" grpId="0" animBg="1"/>
      <p:bldP spid="9" grpId="0" animBg="1"/>
      <p:bldP spid="10" grpId="0" animBg="1"/>
      <p:bldP spid="11" grpId="0" animBg="1"/>
      <p:bldP spid="14" grpId="0" animBg="1"/>
    </p:bldLst>
  </p:timing>
</p:sld>
</file>

<file path=ppt/theme/theme1.xml><?xml version="1.0" encoding="utf-8"?>
<a:theme xmlns:a="http://schemas.openxmlformats.org/drawingml/2006/main" name="Клен">
  <a:themeElements>
    <a:clrScheme name="Клен 2">
      <a:dk1>
        <a:srgbClr val="EA9306"/>
      </a:dk1>
      <a:lt1>
        <a:srgbClr val="FFFFFF"/>
      </a:lt1>
      <a:dk2>
        <a:srgbClr val="FAC120"/>
      </a:dk2>
      <a:lt2>
        <a:srgbClr val="FFFDD1"/>
      </a:lt2>
      <a:accent1>
        <a:srgbClr val="CC6600"/>
      </a:accent1>
      <a:accent2>
        <a:srgbClr val="FF9933"/>
      </a:accent2>
      <a:accent3>
        <a:srgbClr val="FCDDAB"/>
      </a:accent3>
      <a:accent4>
        <a:srgbClr val="DADADA"/>
      </a:accent4>
      <a:accent5>
        <a:srgbClr val="E2B8AA"/>
      </a:accent5>
      <a:accent6>
        <a:srgbClr val="E78A2D"/>
      </a:accent6>
      <a:hlink>
        <a:srgbClr val="A50021"/>
      </a:hlink>
      <a:folHlink>
        <a:srgbClr val="666633"/>
      </a:folHlink>
    </a:clrScheme>
    <a:fontScheme name="Клен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Начальная">
      <a:fillStyleLst>
        <a:solidFill>
          <a:schemeClr val="phClr"/>
        </a:solidFill>
        <a:gradFill rotWithShape="1">
          <a:gsLst>
            <a:gs pos="0">
              <a:schemeClr val="phClr">
                <a:tint val="45000"/>
                <a:satMod val="200000"/>
              </a:schemeClr>
            </a:gs>
            <a:gs pos="30000">
              <a:schemeClr val="phClr">
                <a:tint val="61000"/>
                <a:satMod val="200000"/>
              </a:schemeClr>
            </a:gs>
            <a:gs pos="45000">
              <a:schemeClr val="phClr">
                <a:tint val="66000"/>
                <a:satMod val="200000"/>
              </a:schemeClr>
            </a:gs>
            <a:gs pos="55000">
              <a:schemeClr val="phClr">
                <a:tint val="66000"/>
                <a:satMod val="200000"/>
              </a:schemeClr>
            </a:gs>
            <a:gs pos="73000">
              <a:schemeClr val="phClr">
                <a:tint val="61000"/>
                <a:satMod val="200000"/>
              </a:schemeClr>
            </a:gs>
            <a:gs pos="100000">
              <a:schemeClr val="phClr">
                <a:tint val="45000"/>
                <a:satMod val="200000"/>
              </a:schemeClr>
            </a:gs>
          </a:gsLst>
          <a:lin ang="950000" scaled="1"/>
        </a:gradFill>
        <a:gradFill rotWithShape="1">
          <a:gsLst>
            <a:gs pos="0">
              <a:schemeClr val="phClr">
                <a:shade val="63000"/>
              </a:schemeClr>
            </a:gs>
            <a:gs pos="30000">
              <a:schemeClr val="phClr">
                <a:shade val="90000"/>
                <a:satMod val="110000"/>
              </a:schemeClr>
            </a:gs>
            <a:gs pos="45000">
              <a:schemeClr val="phClr">
                <a:shade val="100000"/>
                <a:satMod val="118000"/>
              </a:schemeClr>
            </a:gs>
            <a:gs pos="55000">
              <a:schemeClr val="phClr">
                <a:shade val="100000"/>
                <a:satMod val="118000"/>
              </a:schemeClr>
            </a:gs>
            <a:gs pos="73000">
              <a:schemeClr val="phClr">
                <a:shade val="90000"/>
                <a:satMod val="110000"/>
              </a:schemeClr>
            </a:gs>
            <a:gs pos="100000">
              <a:schemeClr val="phClr">
                <a:shade val="63000"/>
              </a:schemeClr>
            </a:gs>
          </a:gsLst>
          <a:lin ang="950000" scaled="1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430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balanced" dir="t">
              <a:rot lat="0" lon="0" rev="0"/>
            </a:lightRig>
          </a:scene3d>
          <a:sp3d prstMaterial="matte">
            <a:bevelT w="0" h="0"/>
            <a:contourClr>
              <a:schemeClr val="phClr">
                <a:tint val="100000"/>
                <a:shade val="100000"/>
                <a:hueMod val="100000"/>
                <a:satMod val="100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50000"/>
              </a:srgbClr>
            </a:outerShdw>
          </a:effectLst>
          <a:scene3d>
            <a:camera prst="orthographicFront" fov="0">
              <a:rot lat="0" lon="0" rev="0"/>
            </a:camera>
            <a:lightRig rig="soft" dir="t">
              <a:rot lat="0" lon="0" rev="2700000"/>
            </a:lightRig>
          </a:scene3d>
          <a:sp3d prstMaterial="matte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Клен 1">
        <a:dk1>
          <a:srgbClr val="BB5F03"/>
        </a:dk1>
        <a:lt1>
          <a:srgbClr val="FFFFFF"/>
        </a:lt1>
        <a:dk2>
          <a:srgbClr val="993300"/>
        </a:dk2>
        <a:lt2>
          <a:srgbClr val="FEEC94"/>
        </a:lt2>
        <a:accent1>
          <a:srgbClr val="FF9900"/>
        </a:accent1>
        <a:accent2>
          <a:srgbClr val="B76A03"/>
        </a:accent2>
        <a:accent3>
          <a:srgbClr val="CAADAA"/>
        </a:accent3>
        <a:accent4>
          <a:srgbClr val="DADADA"/>
        </a:accent4>
        <a:accent5>
          <a:srgbClr val="FFCAAA"/>
        </a:accent5>
        <a:accent6>
          <a:srgbClr val="A65F02"/>
        </a:accent6>
        <a:hlink>
          <a:srgbClr val="FFFFCC"/>
        </a:hlink>
        <a:folHlink>
          <a:srgbClr val="CCCC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2">
        <a:dk1>
          <a:srgbClr val="EA9306"/>
        </a:dk1>
        <a:lt1>
          <a:srgbClr val="FFFFFF"/>
        </a:lt1>
        <a:dk2>
          <a:srgbClr val="FAC120"/>
        </a:dk2>
        <a:lt2>
          <a:srgbClr val="FFFDD1"/>
        </a:lt2>
        <a:accent1>
          <a:srgbClr val="CC6600"/>
        </a:accent1>
        <a:accent2>
          <a:srgbClr val="FF9933"/>
        </a:accent2>
        <a:accent3>
          <a:srgbClr val="FCDDAB"/>
        </a:accent3>
        <a:accent4>
          <a:srgbClr val="DADADA"/>
        </a:accent4>
        <a:accent5>
          <a:srgbClr val="E2B8AA"/>
        </a:accent5>
        <a:accent6>
          <a:srgbClr val="E78A2D"/>
        </a:accent6>
        <a:hlink>
          <a:srgbClr val="A50021"/>
        </a:hlink>
        <a:folHlink>
          <a:srgbClr val="666633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3">
        <a:dk1>
          <a:srgbClr val="000000"/>
        </a:dk1>
        <a:lt1>
          <a:srgbClr val="FFFFCC"/>
        </a:lt1>
        <a:dk2>
          <a:srgbClr val="A26D18"/>
        </a:dk2>
        <a:lt2>
          <a:srgbClr val="F9D793"/>
        </a:lt2>
        <a:accent1>
          <a:srgbClr val="FFD05B"/>
        </a:accent1>
        <a:accent2>
          <a:srgbClr val="FEE1A8"/>
        </a:accent2>
        <a:accent3>
          <a:srgbClr val="FFFFE2"/>
        </a:accent3>
        <a:accent4>
          <a:srgbClr val="000000"/>
        </a:accent4>
        <a:accent5>
          <a:srgbClr val="FFE4B5"/>
        </a:accent5>
        <a:accent6>
          <a:srgbClr val="E6CC98"/>
        </a:accent6>
        <a:hlink>
          <a:srgbClr val="FF0000"/>
        </a:hlink>
        <a:folHlink>
          <a:srgbClr val="CC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Клен 4">
        <a:dk1>
          <a:srgbClr val="008000"/>
        </a:dk1>
        <a:lt1>
          <a:srgbClr val="FFFFFF"/>
        </a:lt1>
        <a:dk2>
          <a:srgbClr val="005800"/>
        </a:dk2>
        <a:lt2>
          <a:srgbClr val="FFFFCC"/>
        </a:lt2>
        <a:accent1>
          <a:srgbClr val="00CC99"/>
        </a:accent1>
        <a:accent2>
          <a:srgbClr val="007825"/>
        </a:accent2>
        <a:accent3>
          <a:srgbClr val="AAB4AA"/>
        </a:accent3>
        <a:accent4>
          <a:srgbClr val="DADADA"/>
        </a:accent4>
        <a:accent5>
          <a:srgbClr val="AAE2CA"/>
        </a:accent5>
        <a:accent6>
          <a:srgbClr val="006C20"/>
        </a:accent6>
        <a:hlink>
          <a:srgbClr val="9966FF"/>
        </a:hlink>
        <a:folHlink>
          <a:srgbClr val="99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5">
        <a:dk1>
          <a:srgbClr val="56925A"/>
        </a:dk1>
        <a:lt1>
          <a:srgbClr val="FFFFFF"/>
        </a:lt1>
        <a:dk2>
          <a:srgbClr val="6FB56D"/>
        </a:dk2>
        <a:lt2>
          <a:srgbClr val="FFFFCC"/>
        </a:lt2>
        <a:accent1>
          <a:srgbClr val="2B877C"/>
        </a:accent1>
        <a:accent2>
          <a:srgbClr val="5A9A5F"/>
        </a:accent2>
        <a:accent3>
          <a:srgbClr val="BBD7BA"/>
        </a:accent3>
        <a:accent4>
          <a:srgbClr val="DADADA"/>
        </a:accent4>
        <a:accent5>
          <a:srgbClr val="ACC3BF"/>
        </a:accent5>
        <a:accent6>
          <a:srgbClr val="518B55"/>
        </a:accent6>
        <a:hlink>
          <a:srgbClr val="99FF33"/>
        </a:hlink>
        <a:folHlink>
          <a:srgbClr val="CC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6">
        <a:dk1>
          <a:srgbClr val="006699"/>
        </a:dk1>
        <a:lt1>
          <a:srgbClr val="FFFFFF"/>
        </a:lt1>
        <a:dk2>
          <a:srgbClr val="006666"/>
        </a:dk2>
        <a:lt2>
          <a:srgbClr val="CCECFF"/>
        </a:lt2>
        <a:accent1>
          <a:srgbClr val="00CCFF"/>
        </a:accent1>
        <a:accent2>
          <a:srgbClr val="017A83"/>
        </a:accent2>
        <a:accent3>
          <a:srgbClr val="AAB8B8"/>
        </a:accent3>
        <a:accent4>
          <a:srgbClr val="DADADA"/>
        </a:accent4>
        <a:accent5>
          <a:srgbClr val="AAE2FF"/>
        </a:accent5>
        <a:accent6>
          <a:srgbClr val="016E76"/>
        </a:accent6>
        <a:hlink>
          <a:srgbClr val="FFFFCC"/>
        </a:hlink>
        <a:folHlink>
          <a:srgbClr val="99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7">
        <a:dk1>
          <a:srgbClr val="80ACC4"/>
        </a:dk1>
        <a:lt1>
          <a:srgbClr val="FFFFFF"/>
        </a:lt1>
        <a:dk2>
          <a:srgbClr val="B3D1DF"/>
        </a:dk2>
        <a:lt2>
          <a:srgbClr val="FFFFFF"/>
        </a:lt2>
        <a:accent1>
          <a:srgbClr val="5089A8"/>
        </a:accent1>
        <a:accent2>
          <a:srgbClr val="BBC6DB"/>
        </a:accent2>
        <a:accent3>
          <a:srgbClr val="D6E5EC"/>
        </a:accent3>
        <a:accent4>
          <a:srgbClr val="DADADA"/>
        </a:accent4>
        <a:accent5>
          <a:srgbClr val="B3C4D1"/>
        </a:accent5>
        <a:accent6>
          <a:srgbClr val="A9B3C6"/>
        </a:accent6>
        <a:hlink>
          <a:srgbClr val="0000FF"/>
        </a:hlink>
        <a:folHlink>
          <a:srgbClr val="0066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8">
        <a:dk1>
          <a:srgbClr val="5700AE"/>
        </a:dk1>
        <a:lt1>
          <a:srgbClr val="FFFFFF"/>
        </a:lt1>
        <a:dk2>
          <a:srgbClr val="7301CB"/>
        </a:dk2>
        <a:lt2>
          <a:srgbClr val="C5C5FF"/>
        </a:lt2>
        <a:accent1>
          <a:srgbClr val="9999FF"/>
        </a:accent1>
        <a:accent2>
          <a:srgbClr val="7000E0"/>
        </a:accent2>
        <a:accent3>
          <a:srgbClr val="BCAAE2"/>
        </a:accent3>
        <a:accent4>
          <a:srgbClr val="DADADA"/>
        </a:accent4>
        <a:accent5>
          <a:srgbClr val="CACAFF"/>
        </a:accent5>
        <a:accent6>
          <a:srgbClr val="6500CB"/>
        </a:accent6>
        <a:hlink>
          <a:srgbClr val="99F3FF"/>
        </a:hlink>
        <a:folHlink>
          <a:srgbClr val="CCCCFF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Клен 9">
        <a:dk1>
          <a:srgbClr val="003366"/>
        </a:dk1>
        <a:lt1>
          <a:srgbClr val="FFFFFF"/>
        </a:lt1>
        <a:dk2>
          <a:srgbClr val="003366"/>
        </a:dk2>
        <a:lt2>
          <a:srgbClr val="CBD5DF"/>
        </a:lt2>
        <a:accent1>
          <a:srgbClr val="A9BEE9"/>
        </a:accent1>
        <a:accent2>
          <a:srgbClr val="D6E4F2"/>
        </a:accent2>
        <a:accent3>
          <a:srgbClr val="FFFFFF"/>
        </a:accent3>
        <a:accent4>
          <a:srgbClr val="002A56"/>
        </a:accent4>
        <a:accent5>
          <a:srgbClr val="D1DBF2"/>
        </a:accent5>
        <a:accent6>
          <a:srgbClr val="C2CFDB"/>
        </a:accent6>
        <a:hlink>
          <a:srgbClr val="0000CC"/>
        </a:hlink>
        <a:folHlink>
          <a:srgbClr val="8668E8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Competition</Template>
  <TotalTime>689</TotalTime>
  <Words>212</Words>
  <Application>Microsoft Office PowerPoint</Application>
  <PresentationFormat>Экран (4:3)</PresentationFormat>
  <Paragraphs>51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Клен</vt:lpstr>
      <vt:lpstr>Образ кошки в русской литературе</vt:lpstr>
      <vt:lpstr>Кошка- любимое домашнее животное.</vt:lpstr>
      <vt:lpstr>Образ кошки в системе народных верований</vt:lpstr>
      <vt:lpstr>Приметы и суеверия</vt:lpstr>
      <vt:lpstr>Образ кошки в славянской мифологии</vt:lpstr>
      <vt:lpstr>    </vt:lpstr>
      <vt:lpstr> Кошка в русской литературе   </vt:lpstr>
      <vt:lpstr>    </vt:lpstr>
      <vt:lpstr>Слайд 9</vt:lpstr>
      <vt:lpstr>Кто же такие кошки?</vt:lpstr>
      <vt:lpstr> Под плач кошачий думаю: кто мы? Так недобры и так неблагодарны.                                           </vt:lpstr>
    </vt:vector>
  </TitlesOfParts>
  <Company>школа 9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Задачи: 1. изучить фольклорные и художественные тексты разных эпох и народов, в которых упоминается о кошке; 2. определить, какие функции выполняет кошка в  мифах, сказках, народных верованиях и художественных произведениях; 3. определить специфику образа кошки в мировой литературе. </dc:title>
  <dc:creator>учитель</dc:creator>
  <cp:lastModifiedBy>root</cp:lastModifiedBy>
  <cp:revision>48</cp:revision>
  <dcterms:created xsi:type="dcterms:W3CDTF">2005-02-14T09:54:17Z</dcterms:created>
  <dcterms:modified xsi:type="dcterms:W3CDTF">2003-01-04T01:53:18Z</dcterms:modified>
</cp:coreProperties>
</file>