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80" r:id="rId2"/>
    <p:sldId id="262" r:id="rId3"/>
    <p:sldId id="264" r:id="rId4"/>
    <p:sldId id="265" r:id="rId5"/>
    <p:sldId id="266" r:id="rId6"/>
    <p:sldId id="268" r:id="rId7"/>
    <p:sldId id="260" r:id="rId8"/>
    <p:sldId id="269" r:id="rId9"/>
    <p:sldId id="271" r:id="rId10"/>
    <p:sldId id="281" r:id="rId11"/>
    <p:sldId id="282" r:id="rId12"/>
    <p:sldId id="272" r:id="rId13"/>
    <p:sldId id="273" r:id="rId14"/>
    <p:sldId id="274" r:id="rId15"/>
    <p:sldId id="275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BFD"/>
    <a:srgbClr val="F7F5F9"/>
    <a:srgbClr val="EDEAEE"/>
    <a:srgbClr val="DDC5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718" autoAdjust="0"/>
  </p:normalViewPr>
  <p:slideViewPr>
    <p:cSldViewPr>
      <p:cViewPr varScale="1">
        <p:scale>
          <a:sx n="94" d="100"/>
          <a:sy n="94" d="100"/>
        </p:scale>
        <p:origin x="-4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C36329-6305-40E3-A71E-1A70B85F8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64B99-337F-4E07-A520-C1887301C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EAD4-12EA-43AA-B6CB-A61A31CE5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F08BB-5985-4F8E-93CF-8D3DA04A8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04422-4020-4B66-AF72-E2B06F33C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9B5EC-9D80-45BD-870D-CCC9EDEEE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85A47-A650-40C3-BB47-84CE9B695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691902-6F66-4D87-8039-93B810DD8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0C73D-F482-4543-A051-4E6D25232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F5899-D080-4E5D-BEEC-AF7541CD1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FA894-6E53-446A-A181-E8B504F1B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2DCD55-F3D0-4479-952A-15A68D5A9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8EDA9-66CC-4366-B69A-08D6EA964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66A787-286F-47CF-A3FF-60ED87B3E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ED01A5EC-BDCE-4082-BD56-6FDB3F560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64" r:id="rId3"/>
    <p:sldLayoutId id="2147483854" r:id="rId4"/>
    <p:sldLayoutId id="2147483855" r:id="rId5"/>
    <p:sldLayoutId id="2147483856" r:id="rId6"/>
    <p:sldLayoutId id="2147483865" r:id="rId7"/>
    <p:sldLayoutId id="2147483857" r:id="rId8"/>
    <p:sldLayoutId id="2147483866" r:id="rId9"/>
    <p:sldLayoutId id="2147483858" r:id="rId10"/>
    <p:sldLayoutId id="2147483859" r:id="rId11"/>
    <p:sldLayoutId id="2147483860" r:id="rId12"/>
    <p:sldLayoutId id="2147483861" r:id="rId13"/>
    <p:sldLayoutId id="214748386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123\&#1052;&#1086;&#1080;%20&#1076;&#1086;&#1082;&#1091;&#1084;&#1077;&#1085;&#1090;&#1099;\&#1055;&#1086;&#1087;&#1091;&#1088;&#1080;&#1098;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357313"/>
            <a:ext cx="8183563" cy="7143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accent2"/>
                </a:solidFill>
                <a:latin typeface="Monotype Corsiva" pitchFamily="66" charset="0"/>
              </a:rPr>
              <a:t>Владимир Семенович Высоцкий</a:t>
            </a:r>
            <a:r>
              <a:rPr lang="en-US" sz="4900" dirty="0" smtClean="0">
                <a:solidFill>
                  <a:schemeClr val="tx1"/>
                </a:solidFill>
              </a:rPr>
              <a:t/>
            </a:r>
            <a:br>
              <a:rPr lang="en-US" sz="49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             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7" name="Содержимое 3" descr="фото-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2428875" y="1428750"/>
            <a:ext cx="3713163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8625"/>
            <a:ext cx="72151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Содержимое 1"/>
          <p:cNvSpPr>
            <a:spLocks noGrp="1"/>
          </p:cNvSpPr>
          <p:nvPr>
            <p:ph/>
          </p:nvPr>
        </p:nvSpPr>
        <p:spPr>
          <a:xfrm>
            <a:off x="500063" y="1143000"/>
            <a:ext cx="8286750" cy="3929063"/>
          </a:xfrm>
        </p:spPr>
        <p:txBody>
          <a:bodyPr/>
          <a:lstStyle/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endParaRPr lang="ru-RU" sz="3200" b="1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b="1" smtClean="0">
                <a:latin typeface="Monotype Corsiva" pitchFamily="66" charset="0"/>
              </a:rPr>
              <a:t>Среди многочисленных бардов Владимир Высоцкий до сих пор остается немеркнущей звездой. 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Интерес к </a:t>
            </a:r>
            <a:r>
              <a:rPr lang="en-US" b="1" smtClean="0">
                <a:latin typeface="Monotype Corsiva" pitchFamily="66" charset="0"/>
              </a:rPr>
              <a:t> </a:t>
            </a:r>
            <a:r>
              <a:rPr lang="ru-RU" b="1" smtClean="0">
                <a:latin typeface="Monotype Corsiva" pitchFamily="66" charset="0"/>
              </a:rPr>
              <a:t>авторской песне у Высоцкого пробудился после знакомства с творчеством Булата Окуджавы, которого Владимир Семенович считал своим учителем.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200" b="1" smtClean="0">
                <a:latin typeface="Monotype Corsiva" pitchFamily="66" charset="0"/>
              </a:rPr>
              <a:t>    </a:t>
            </a:r>
            <a:r>
              <a:rPr lang="ru-RU" sz="3200" b="1" smtClean="0">
                <a:latin typeface="Monotype Corsiva" pitchFamily="66" charset="0"/>
              </a:rPr>
              <a:t>Первые песни были в стиле "дворовой романтики" и не воспринимались всерьез ни Высоцким, ни теми, кто был его первыми слушателями. Спустя несколько лет, в 1965-м, он напишет знаменитую "Подводную лодку" ,о которой Игорь Кохановский впоследствии скажет: "Подводная лодка - это было уже всерьез. И я думаю, что именно эта песня заявила о том, что пора его творческой юности кончилась".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285750"/>
            <a:ext cx="8226425" cy="15255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latin typeface="Monotype Corsiva" pitchFamily="66" charset="0"/>
              </a:rPr>
              <a:t>   Так кем же он всё-таки был – Владимир Высоцкий? Актёром? Поэтом? Певцом?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latin typeface="Monotype Corsiva" pitchFamily="66" charset="0"/>
              </a:rPr>
              <a:t>   Р.Рождественский признавался: «Знаю только, что он был личностью. Явлением.»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72063" y="500063"/>
            <a:ext cx="3654425" cy="5688012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/>
              <a:t>       </a:t>
            </a:r>
            <a:r>
              <a:rPr lang="ru-RU" sz="2400" b="1" dirty="0" smtClean="0">
                <a:latin typeface="Monotype Corsiva" pitchFamily="66" charset="0"/>
              </a:rPr>
              <a:t>Последние годы жизни Высоцкий находился в состоянии крайнего нервного и физического  истощения, но поэт боролся, бился за жизнь, стремился освободиться от рокового болезненного пристрастия. Высоцкий не хотел умирать, ведь он многого ещё не сказал, не сыграл, не спел, не написал… 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Monotype Corsiva" pitchFamily="66" charset="0"/>
              </a:rPr>
              <a:t>        Сердце поэта остановилось  25 июля 1980 года. Смерть сразила его, словно птицу в полёте, птицу, набравшую высоту и устремившую взгляд в неохватную даль.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226425" cy="44973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smtClean="0"/>
              <a:t>    </a:t>
            </a:r>
            <a:r>
              <a:rPr lang="ru-RU" b="1" i="1" smtClean="0">
                <a:latin typeface="Monotype Corsiva" pitchFamily="66" charset="0"/>
              </a:rPr>
              <a:t>Высоцкий прожил короткую, но бурную жизнь, испытал радость побед и горечь поражений. Вот так он определил суть своего творчества: «Тема моих песен одна - жизнь». Действительно, стихи Высоцкого о жизни и для жизни. В них есть то, что может поддержать тебя в трудную минуту, - есть неистощимая сила, непоказная нежность, размах души человеческой. А ещё в них есть память. Память пройденных дорог и промчавшихся лет. Когда-то Высоцкий написал: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Monotype Corsiva" pitchFamily="66" charset="0"/>
              </a:rPr>
              <a:t>    … Но кажется мне, не уйдём мы с гитарой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Monotype Corsiva" pitchFamily="66" charset="0"/>
              </a:rPr>
              <a:t>    На заслуженный и желанный покой…</a:t>
            </a:r>
          </a:p>
        </p:txBody>
      </p:sp>
    </p:spTree>
  </p:cSld>
  <p:clrMapOvr>
    <a:masterClrMapping/>
  </p:clrMapOvr>
  <p:transition spd="slow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9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765175"/>
            <a:ext cx="8226425" cy="5330825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      </a:t>
            </a:r>
            <a:r>
              <a:rPr lang="ru-RU" sz="3200" b="1" dirty="0" smtClean="0">
                <a:latin typeface="Monotype Corsiva" pitchFamily="66" charset="0"/>
              </a:rPr>
              <a:t>Песни Высоцкого не затихнут, они принадлежат народу.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      В.С. Высоцкий был неукротимый человек, он просто не смог остановить своих лошадей: у него не хватило сил. Но ведь в том и есть весь Высоцкий, в том, что его кони в ярости, в порыве, в галопе, в </a:t>
            </a:r>
            <a:r>
              <a:rPr lang="ru-RU" sz="3200" b="1" dirty="0" err="1" smtClean="0">
                <a:latin typeface="Monotype Corsiva" pitchFamily="66" charset="0"/>
              </a:rPr>
              <a:t>неостановимости</a:t>
            </a:r>
            <a:r>
              <a:rPr lang="ru-RU" sz="3200" b="1" dirty="0" smtClean="0">
                <a:latin typeface="Monotype Corsiva" pitchFamily="66" charset="0"/>
              </a:rPr>
              <a:t>, </a:t>
            </a:r>
            <a:r>
              <a:rPr lang="ru-RU" sz="3200" b="1" dirty="0" err="1" smtClean="0">
                <a:latin typeface="Monotype Corsiva" pitchFamily="66" charset="0"/>
              </a:rPr>
              <a:t>в</a:t>
            </a:r>
            <a:r>
              <a:rPr lang="ru-RU" sz="3200" b="1" dirty="0" smtClean="0">
                <a:latin typeface="Monotype Corsiva" pitchFamily="66" charset="0"/>
              </a:rPr>
              <a:t> жажде свободы и жизни.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     «Высоцкий всегда был человеком живым. Для нас он навсегда живым и останется».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Monotype Corsiva" pitchFamily="66" charset="0"/>
              </a:rPr>
              <a:t>Н.С.Михалков.</a:t>
            </a:r>
          </a:p>
        </p:txBody>
      </p:sp>
    </p:spTree>
  </p:cSld>
  <p:clrMapOvr>
    <a:masterClrMapping/>
  </p:clrMapOvr>
  <p:transition spd="slow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2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/>
          </p:nvPr>
        </p:nvSpPr>
        <p:spPr>
          <a:xfrm rot="10800000" flipV="1">
            <a:off x="1428750" y="1071563"/>
            <a:ext cx="6786563" cy="4786312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latin typeface="Monotype Corsiva" pitchFamily="66" charset="0"/>
              </a:rPr>
              <a:t>Презентацию выполнила ученица 8 Б класса МБОУ «Школа №34» г.Казани Мубаракшина Миляуша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       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2015</a:t>
            </a:r>
            <a:r>
              <a:rPr lang="ru-RU" sz="2000" smtClean="0"/>
              <a:t>      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071563"/>
            <a:ext cx="4714875" cy="40719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   </a:t>
            </a:r>
            <a:r>
              <a:rPr lang="ru-RU" sz="3200" b="1" smtClean="0">
                <a:latin typeface="Monotype Corsiva" pitchFamily="66" charset="0"/>
              </a:rPr>
              <a:t>Родился 25 января </a:t>
            </a:r>
            <a:r>
              <a:rPr lang="ru-RU" sz="3200" b="1" i="1" smtClean="0">
                <a:latin typeface="Monotype Corsiva" pitchFamily="66" charset="0"/>
              </a:rPr>
              <a:t>1938 г. в  г. Москве в семье военнослужащего. В детстве два года жил с матерью на Урале, потом с отцом переехал на 2 года в Германию. </a:t>
            </a:r>
          </a:p>
        </p:txBody>
      </p:sp>
      <p:pic>
        <p:nvPicPr>
          <p:cNvPr id="24582" name="Picture 6" descr="6(с мамой)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29250" y="1071563"/>
            <a:ext cx="31099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Содержимое 4"/>
          <p:cNvSpPr>
            <a:spLocks noGrp="1"/>
          </p:cNvSpPr>
          <p:nvPr>
            <p:ph/>
          </p:nvPr>
        </p:nvSpPr>
        <p:spPr>
          <a:xfrm>
            <a:off x="10501313" y="2357438"/>
            <a:ext cx="1071562" cy="9286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7(с другом)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4857750" y="1071563"/>
            <a:ext cx="3295650" cy="3681412"/>
          </a:xfrm>
        </p:spPr>
      </p:pic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285875"/>
            <a:ext cx="4214813" cy="32861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В 1945-1955 годах учится в школе.</a:t>
            </a:r>
            <a:b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В 1955 году поступает в МИСИ имени В.В.Куйбышева, из которого уходит, не проучившись и года.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 flipH="1" flipV="1">
            <a:off x="10858500" y="2500313"/>
            <a:ext cx="1714500" cy="714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25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3200" b="1" smtClean="0">
                <a:latin typeface="Monotype Corsiva" pitchFamily="66" charset="0"/>
              </a:rPr>
              <a:t>В 1956 году Высоцкий поступает в школу-студию МХАТ им. В.И. Немировича – Данченко, где занимается у Б.И. Вершилова, П.В. Массальского, А.М. Комиссарова.</a:t>
            </a:r>
            <a:r>
              <a:rPr lang="ru-RU" b="1" i="1" smtClean="0"/>
              <a:t> </a:t>
            </a: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en-US" b="1" i="1" smtClean="0"/>
          </a:p>
          <a:p>
            <a:pPr algn="ctr" eaLnBrk="1" hangingPunct="1">
              <a:buFont typeface="Wingdings" pitchFamily="2" charset="2"/>
              <a:buNone/>
            </a:pPr>
            <a:endParaRPr lang="ru-RU" b="1" i="1" smtClean="0"/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2папа"/>
          <p:cNvPicPr>
            <a:picLocks noGrp="1" noChangeAspect="1" noChangeArrowheads="1"/>
          </p:cNvPicPr>
          <p:nvPr>
            <p:ph/>
          </p:nvPr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500063" y="2357438"/>
            <a:ext cx="3571875" cy="4000500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25" y="357188"/>
            <a:ext cx="7643813" cy="15001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i="1" smtClean="0"/>
              <a:t>   </a:t>
            </a:r>
            <a:r>
              <a:rPr lang="ru-RU" b="1" i="1" smtClean="0">
                <a:latin typeface="Monotype Corsiva" pitchFamily="66" charset="0"/>
              </a:rPr>
              <a:t>Окончив студию, он начинает работать в Московском драматическом театре им. А.С.Пушкина, Московском театре миниатюр, Московском театре драмы и комедии на Таганке.</a:t>
            </a:r>
          </a:p>
        </p:txBody>
      </p:sp>
      <p:pic>
        <p:nvPicPr>
          <p:cNvPr id="27658" name="Picture 10" descr="2ччч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5286375" y="2357438"/>
            <a:ext cx="3495675" cy="4014787"/>
          </a:xfrm>
        </p:spPr>
      </p:pic>
      <p:pic>
        <p:nvPicPr>
          <p:cNvPr id="11274" name="Попуриъ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036050" y="6750050"/>
            <a:ext cx="10795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76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4"/>
                </p:tgtEl>
              </p:cMediaNode>
            </p:audio>
          </p:childTnLst>
        </p:cTn>
      </p:par>
    </p:tnLst>
    <p:bldLst>
      <p:bldP spid="276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404813"/>
            <a:ext cx="4545012" cy="5691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</a:t>
            </a:r>
            <a:endParaRPr lang="en-US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ru-RU" smtClean="0"/>
              <a:t> </a:t>
            </a:r>
            <a:r>
              <a:rPr lang="ru-RU" sz="3200" b="1" i="1" smtClean="0">
                <a:latin typeface="Monotype Corsiva" pitchFamily="66" charset="0"/>
              </a:rPr>
              <a:t>Дебют Высоцкого в кино состоялся в 1959 году (кинофильм «Сверстницы»). Затем он занимался у таких мастеров, как А.Столпер, И. Хейфиц, М.Швейцер, К. Муратова, А. Митта, С. Говорухин.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i="1" smtClean="0">
                <a:latin typeface="Monotype Corsiva" pitchFamily="66" charset="0"/>
              </a:rPr>
              <a:t>  В 1960-1961 годах появляются первые стихи.</a:t>
            </a:r>
            <a:r>
              <a:rPr lang="ru-RU" sz="3200" b="1" smtClean="0">
                <a:latin typeface="Monotype Corsiva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i="1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i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i="1" smtClean="0"/>
              <a:t>   </a:t>
            </a:r>
            <a:endParaRPr lang="ru-RU" i="1" smtClean="0"/>
          </a:p>
        </p:txBody>
      </p:sp>
      <p:pic>
        <p:nvPicPr>
          <p:cNvPr id="3" name="Picture 6" descr="2ирврвро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72063" y="857250"/>
            <a:ext cx="3597275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9" name="Picture 11" descr="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643063" y="1928813"/>
            <a:ext cx="2714625" cy="3794125"/>
          </a:xfrm>
        </p:spPr>
      </p:pic>
      <p:pic>
        <p:nvPicPr>
          <p:cNvPr id="22540" name="Picture 12" descr="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5143500" y="1857375"/>
            <a:ext cx="2884488" cy="3700463"/>
          </a:xfrm>
        </p:spPr>
      </p:pic>
      <p:sp>
        <p:nvSpPr>
          <p:cNvPr id="22531" name="Rectangle 3"/>
          <p:cNvSpPr>
            <a:spLocks noGrp="1" noChangeArrowheads="1"/>
          </p:cNvSpPr>
          <p:nvPr>
            <p:ph sz="quarter" idx="3"/>
          </p:nvPr>
        </p:nvSpPr>
        <p:spPr>
          <a:xfrm>
            <a:off x="0" y="260350"/>
            <a:ext cx="8226425" cy="15255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smtClean="0">
                <a:latin typeface="Monotype Corsiva" pitchFamily="66" charset="0"/>
              </a:rPr>
              <a:t>В.С.Высоцкий – один из ярчайших создателей авторской песни.</a:t>
            </a:r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5" descr="filmz.ru_f_107482.jpg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714625" y="1714500"/>
            <a:ext cx="3348038" cy="4143375"/>
          </a:xfrm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5813" y="500063"/>
            <a:ext cx="80010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i="1" smtClean="0">
                <a:latin typeface="Monotype Corsiva" pitchFamily="66" charset="0"/>
              </a:rPr>
              <a:t>В.С. Высоцкий начал петь свои песни со сцены в 1965 году.</a:t>
            </a:r>
          </a:p>
        </p:txBody>
      </p:sp>
    </p:spTree>
  </p:cSld>
  <p:clrMapOvr>
    <a:masterClrMapping/>
  </p:clrMapOvr>
  <p:transition spd="slow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226425" cy="44973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latin typeface="Monotype Corsiva" pitchFamily="66" charset="0"/>
              </a:rPr>
              <a:t>       </a:t>
            </a:r>
            <a:r>
              <a:rPr lang="ru-RU" sz="3200" b="1" smtClean="0">
                <a:latin typeface="Monotype Corsiva" pitchFamily="66" charset="0"/>
              </a:rPr>
              <a:t>Иронические и трагедийно-исповедальные, романтико-лирические и гражданственные, философские и социально-обличительные, пародийно-комические и сатирические песни, стихи, баллады Высоцкого ,вошедшие в его посмертно изданные сборники «Нерв» (1981г.), «Я, конечно, вернусь…» (1988г.) ,с необычайной силой выразили широкий спектр чувствований и умонастроений современников и соотечественников поэта. </a:t>
            </a:r>
          </a:p>
        </p:txBody>
      </p:sp>
    </p:spTree>
  </p:cSld>
  <p:clrMapOvr>
    <a:masterClrMapping/>
  </p:clrMapOvr>
  <p:transition spd="slow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104</TotalTime>
  <Words>576</Words>
  <Application>Microsoft Office PowerPoint</Application>
  <PresentationFormat>Экран (4:3)</PresentationFormat>
  <Paragraphs>47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Verdana</vt:lpstr>
      <vt:lpstr>Wingdings 2</vt:lpstr>
      <vt:lpstr>Calibri</vt:lpstr>
      <vt:lpstr>Monotype Corsiva</vt:lpstr>
      <vt:lpstr>Wingdings</vt:lpstr>
      <vt:lpstr>Аспект</vt:lpstr>
      <vt:lpstr>    Владимир Семенович Высоцкий                  </vt:lpstr>
      <vt:lpstr>Слайд 2</vt:lpstr>
      <vt:lpstr>В 1945-1955 годах учится в школе. В 1955 году поступает в МИСИ имени В.В.Куйбышева, из которого уходит, не проучившись и года.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урока литературы в 11 классе</dc:title>
  <dc:creator>FoM</dc:creator>
  <cp:lastModifiedBy>Антон</cp:lastModifiedBy>
  <cp:revision>24</cp:revision>
  <dcterms:created xsi:type="dcterms:W3CDTF">2010-04-22T12:44:12Z</dcterms:created>
  <dcterms:modified xsi:type="dcterms:W3CDTF">2015-02-07T17:01:07Z</dcterms:modified>
</cp:coreProperties>
</file>