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0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357166"/>
            <a:ext cx="8572560" cy="1857388"/>
          </a:xfrm>
        </p:spPr>
        <p:txBody>
          <a:bodyPr>
            <a:prstTxWarp prst="textPlain">
              <a:avLst/>
            </a:prstTxWarp>
            <a:norm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Слитное и раздельное написание не с разными частями речи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Рисунок 5" descr="Polici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5918" y="2643182"/>
            <a:ext cx="5643602" cy="37435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790950" cy="1885950"/>
          </a:xfrm>
          <a:prstGeom prst="rect">
            <a:avLst/>
          </a:prstGeom>
        </p:spPr>
      </p:pic>
      <p:pic>
        <p:nvPicPr>
          <p:cNvPr id="22" name="Рисунок 21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972050"/>
            <a:ext cx="3790950" cy="1885950"/>
          </a:xfrm>
          <a:prstGeom prst="rect">
            <a:avLst/>
          </a:prstGeom>
        </p:spPr>
      </p:pic>
      <p:pic>
        <p:nvPicPr>
          <p:cNvPr id="23" name="Рисунок 22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29190" y="4972050"/>
            <a:ext cx="3790950" cy="1885950"/>
          </a:xfrm>
          <a:prstGeom prst="rect">
            <a:avLst/>
          </a:prstGeom>
        </p:spPr>
      </p:pic>
      <p:pic>
        <p:nvPicPr>
          <p:cNvPr id="24" name="Рисунок 23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500306"/>
            <a:ext cx="3790950" cy="1885950"/>
          </a:xfrm>
          <a:prstGeom prst="rect">
            <a:avLst/>
          </a:prstGeom>
        </p:spPr>
      </p:pic>
      <p:pic>
        <p:nvPicPr>
          <p:cNvPr id="25" name="Рисунок 24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428868"/>
            <a:ext cx="3790950" cy="1885950"/>
          </a:xfrm>
          <a:prstGeom prst="rect">
            <a:avLst/>
          </a:prstGeom>
        </p:spPr>
      </p:pic>
      <p:pic>
        <p:nvPicPr>
          <p:cNvPr id="26" name="Рисунок 25" descr="0_97b17_f6e90c65_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3050" y="0"/>
            <a:ext cx="379095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0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пишется слитно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504351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а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 со всеми словами, которые не употребляются без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б) с существительными, прилагательными и наречиями на -о, когда с не образуется новое слово (его можно заменить близким   по  смыслу  словом   или   выражением):  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неправда (ложь), небольшой (маленький), недалеко (близко), непрочный (легко разрушающийся);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в) с полными причастиями без зависимых слов: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катке катались непослушные ребята;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г) с прилагательными, причастиями и наречиями на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-о,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если к ним относятся слова: 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совсем,   совершенно,   очень, весьма, крайне, чрезвычайно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др., усиливающие степень качества: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чрезвычайно неинтересная (скучная) книга, совсем нерешённые задачи, поступить крайне неосторожно (оп­рометчиво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);</a:t>
            </a:r>
            <a:b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д) с неопределёнными местоимениями, а также с отрицательными без предлога: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несколько снежинок,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нечто новое, нечем помочь, некого спросить;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е) с отрицательными наречиями: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негде, некуда, некогда, неоткуда, незачем;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наречиями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немедля, нехотя;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ж) с отглагольными прилагательными на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-мый: неизле­чимая в данное время болезнь; болезнь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неизлечима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90950" cy="1885950"/>
          </a:xfrm>
          <a:prstGeom prst="rect">
            <a:avLst/>
          </a:prstGeom>
        </p:spPr>
      </p:pic>
      <p:pic>
        <p:nvPicPr>
          <p:cNvPr id="6" name="Рисунок 5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72050"/>
            <a:ext cx="3790950" cy="1885950"/>
          </a:xfrm>
          <a:prstGeom prst="rect">
            <a:avLst/>
          </a:prstGeom>
        </p:spPr>
      </p:pic>
      <p:pic>
        <p:nvPicPr>
          <p:cNvPr id="7" name="Рисунок 6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4972050"/>
            <a:ext cx="3790950" cy="1885950"/>
          </a:xfrm>
          <a:prstGeom prst="rect">
            <a:avLst/>
          </a:prstGeom>
        </p:spPr>
      </p:pic>
      <p:pic>
        <p:nvPicPr>
          <p:cNvPr id="8" name="Рисунок 7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500306"/>
            <a:ext cx="3790950" cy="1885950"/>
          </a:xfrm>
          <a:prstGeom prst="rect">
            <a:avLst/>
          </a:prstGeom>
        </p:spPr>
      </p:pic>
      <p:pic>
        <p:nvPicPr>
          <p:cNvPr id="9" name="Рисунок 8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2428868"/>
            <a:ext cx="3790950" cy="1885950"/>
          </a:xfrm>
          <a:prstGeom prst="rect">
            <a:avLst/>
          </a:prstGeom>
        </p:spPr>
      </p:pic>
      <p:pic>
        <p:nvPicPr>
          <p:cNvPr id="10" name="Рисунок 9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0"/>
            <a:ext cx="379095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0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пишется раздельно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715436" cy="5500726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а) с глаголами в неопределённой форме и в форме любого наклонения, с краткими причастиями и деепричастиями: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читать, не хватает, не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спал;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б) с существительными, прилагательными, наречиями на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-о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имеющемся (или подразумеваемом)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противопоставлении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Снег падал не сегодня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а вчера;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Это была не большая, а маленькая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метель; Сегодня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холодно, а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тепло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в) с полными причастиями при наличии противопоставления или зависимых слов: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 столе лежала не прочитанная, а лишь просмотренная книга; На столе лежала не прочитанная мною книга;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г) с прилагательными, наречиями на -о, если отрицание усиливается отрицательными местоимениями или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отрицательными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наречиями, а также если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входит в состав частиц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далеко не, вовсе не, отнюдь не: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ничуть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холодная погода,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никогда не замерзающее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озеро;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д) с местоимениями, в том числе отрицательными, если при них есть предлоги: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ты, не он, не каждый, не тот; не у кого узнать, не о чем беспокоиться;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е)  с краткими прилагательными, которые не употребляются в полной форме или у которых она имеет иное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значение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рад, не должен, не готов, не горазд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т. п., со словами   категории   состояния,   которые  употребляются только в качестве сказуемого в безличных предложениях: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надо, не нужно, не жаль, не пора, не слышно, не видно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т. п;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ж) с отглагольными прилагательными на 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-мый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 на­личии в качестве зависимых слов отрицательных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местоимений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или наречий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: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ничем </a:t>
            </a:r>
            <a:r>
              <a:rPr lang="ru-RU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не излечимая болезнь.</a:t>
            </a: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3790950" cy="1885950"/>
          </a:xfrm>
          <a:prstGeom prst="rect">
            <a:avLst/>
          </a:prstGeom>
        </p:spPr>
      </p:pic>
      <p:pic>
        <p:nvPicPr>
          <p:cNvPr id="6" name="Рисунок 5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972050"/>
            <a:ext cx="3790950" cy="1885950"/>
          </a:xfrm>
          <a:prstGeom prst="rect">
            <a:avLst/>
          </a:prstGeom>
        </p:spPr>
      </p:pic>
      <p:pic>
        <p:nvPicPr>
          <p:cNvPr id="7" name="Рисунок 6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4972050"/>
            <a:ext cx="3790950" cy="1885950"/>
          </a:xfrm>
          <a:prstGeom prst="rect">
            <a:avLst/>
          </a:prstGeom>
        </p:spPr>
      </p:pic>
      <p:pic>
        <p:nvPicPr>
          <p:cNvPr id="8" name="Рисунок 7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57430"/>
            <a:ext cx="3790950" cy="1885950"/>
          </a:xfrm>
          <a:prstGeom prst="rect">
            <a:avLst/>
          </a:prstGeom>
        </p:spPr>
      </p:pic>
      <p:pic>
        <p:nvPicPr>
          <p:cNvPr id="9" name="Рисунок 8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2357430"/>
            <a:ext cx="3790950" cy="1885950"/>
          </a:xfrm>
          <a:prstGeom prst="rect">
            <a:avLst/>
          </a:prstGeom>
        </p:spPr>
      </p:pic>
      <p:pic>
        <p:nvPicPr>
          <p:cNvPr id="10" name="Рисунок 9" descr="0_97b17_f6e90c65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0" y="0"/>
            <a:ext cx="3790950" cy="18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017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00166" y="2000240"/>
            <a:ext cx="6465661" cy="4525963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43</Words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Слитное и раздельное написание не с разными частями речи</vt:lpstr>
      <vt:lpstr>Не пишется слитно</vt:lpstr>
      <vt:lpstr>Не пишется раздельно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Слитное и раздельное написание не с разными частями речи</dc:title>
  <dc:creator>USER</dc:creator>
  <cp:lastModifiedBy>USER</cp:lastModifiedBy>
  <cp:revision>5</cp:revision>
  <dcterms:created xsi:type="dcterms:W3CDTF">2015-02-07T15:45:58Z</dcterms:created>
  <dcterms:modified xsi:type="dcterms:W3CDTF">2015-02-07T16:23:14Z</dcterms:modified>
</cp:coreProperties>
</file>