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7273B46-4762-4B99-866A-EAA597126C3B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95DA5DE-A326-4811-A3FB-64BEE8CD62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Разговор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с учащимися по теме:</a:t>
            </a:r>
            <a:r>
              <a:rPr lang="ru-RU" sz="36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400" dirty="0"/>
              <a:t>«Нам не дано предугадать как  слово наше отзовется…»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Словом можно </a:t>
            </a:r>
            <a:r>
              <a:rPr lang="ru-RU" b="1" dirty="0"/>
              <a:t>убить</a:t>
            </a:r>
            <a:r>
              <a:rPr lang="ru-RU" b="1" dirty="0" smtClean="0"/>
              <a:t>,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словом можно </a:t>
            </a:r>
            <a:r>
              <a:rPr lang="ru-RU" b="1" dirty="0" smtClean="0">
                <a:solidFill>
                  <a:srgbClr val="FF0000"/>
                </a:solidFill>
              </a:rPr>
              <a:t>спасти…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 Ивановна\Desktop\На распечатку\CCAYGI5S5CAWJ58XBCAYPZD3CCALSPPHHCAS97NSKCA5RBEBSCA4KUFPLCA5BDC5ICAD12QQ2CA3MSPXDCAURTLETCAPUZA2NCA83W2UGCAP2AGX5CAU78469CAYRV3VFCAS5R6RSCARGQMF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4286275" cy="4286275"/>
          </a:xfrm>
          <a:prstGeom prst="rect">
            <a:avLst/>
          </a:prstGeom>
          <a:noFill/>
        </p:spPr>
      </p:pic>
      <p:pic>
        <p:nvPicPr>
          <p:cNvPr id="1027" name="Picture 3" descr="C:\Users\Анна Ивановна\Desktop\На распечатку\4CAJF4SM5CAXV8TZJCA8J0PZ1CA35LCH4CA61ZFXCCA7WW25KCAIT6D9CCAPTDYF7CAE55IOJCAQ1K9KYCAQFYX5QCAAKWHH2CA4ODCXWCASOVS22CAKMYTNVCAVWF13CCA26SF70CAIVW3W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0462" y="3381372"/>
            <a:ext cx="4679192" cy="3119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solidFill>
                  <a:srgbClr val="FF0000"/>
                </a:solidFill>
              </a:rPr>
              <a:t>Игра «Хорошо – плохо»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>Хорошо, что слова…</a:t>
            </a:r>
            <a:br>
              <a:rPr lang="ru-RU" dirty="0"/>
            </a:br>
            <a:r>
              <a:rPr lang="ru-RU" dirty="0"/>
              <a:t>Плохо, что слова…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357321"/>
          </a:xfrm>
        </p:spPr>
        <p:txBody>
          <a:bodyPr/>
          <a:lstStyle/>
          <a:p>
            <a:r>
              <a:rPr lang="ru-RU" dirty="0" smtClean="0"/>
              <a:t>Важные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928934"/>
            <a:ext cx="7772400" cy="292895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Родина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Отечество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Долг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890581"/>
          </a:xfrm>
        </p:spPr>
        <p:txBody>
          <a:bodyPr/>
          <a:lstStyle/>
          <a:p>
            <a:r>
              <a:rPr lang="ru-RU" dirty="0" smtClean="0"/>
              <a:t>Добрые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643182"/>
            <a:ext cx="7772400" cy="257176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Мама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Доброта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Милосердие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Любовь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500198"/>
          </a:xfrm>
        </p:spPr>
        <p:txBody>
          <a:bodyPr>
            <a:normAutofit/>
          </a:bodyPr>
          <a:lstStyle/>
          <a:p>
            <a:r>
              <a:rPr lang="ru-RU" dirty="0" smtClean="0"/>
              <a:t>Вежливые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500306"/>
            <a:ext cx="7772400" cy="231100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Спасибо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Пожалуйста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Здравствуйте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357321"/>
          </a:xfrm>
        </p:spPr>
        <p:txBody>
          <a:bodyPr/>
          <a:lstStyle/>
          <a:p>
            <a:r>
              <a:rPr lang="ru-RU" dirty="0" smtClean="0"/>
              <a:t>Красивые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214554"/>
            <a:ext cx="7772400" cy="259675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Благородство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Счастье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Красота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071569"/>
          </a:xfrm>
        </p:spPr>
        <p:txBody>
          <a:bodyPr/>
          <a:lstStyle/>
          <a:p>
            <a:r>
              <a:rPr lang="ru-RU" dirty="0" smtClean="0"/>
              <a:t>Плохие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357430"/>
            <a:ext cx="7772400" cy="2453881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…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…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…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4786346"/>
          </a:xfrm>
        </p:spPr>
        <p:txBody>
          <a:bodyPr>
            <a:noAutofit/>
          </a:bodyPr>
          <a:lstStyle/>
          <a:p>
            <a:r>
              <a:rPr lang="ru-RU" sz="2800" u="sng" dirty="0">
                <a:solidFill>
                  <a:srgbClr val="FF0000"/>
                </a:solidFill>
              </a:rPr>
              <a:t>Закончите фразу</a:t>
            </a:r>
            <a:r>
              <a:rPr lang="ru-RU" sz="2800" u="sng" dirty="0" smtClean="0">
                <a:solidFill>
                  <a:srgbClr val="FF0000"/>
                </a:solidFill>
              </a:rPr>
              <a:t>:</a:t>
            </a: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Растает даже ледяная глыба от слова теплого … 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Зеленеет старый пень, когда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услышит…</a:t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Если больше есть не в силах скажем маме мы …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Когда нас бранят за шалости, мы говорим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.. .</a:t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во Франции, и в Дании на прощанье говорят … 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solidFill>
                  <a:srgbClr val="FF0000"/>
                </a:solidFill>
              </a:rPr>
              <a:t>Объясните</a:t>
            </a:r>
            <a:r>
              <a:rPr lang="ru-RU" u="sng" dirty="0" smtClean="0">
                <a:solidFill>
                  <a:srgbClr val="FF0000"/>
                </a:solidFill>
              </a:rPr>
              <a:t>: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Красота слова.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Красота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природы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Красивый поступок</a:t>
            </a:r>
            <a:r>
              <a:rPr lang="ru-RU" dirty="0"/>
              <a:t>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3033721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…Слово – тончайшее прикосновение к сердцу: оно может стать и нежным благоухающим цветком и живой водой, возвращающей веру в добро, острым ножом, ковырнувшим ткань души и раскаленным железом, и комьями грязи 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				В.А.Сухомлинский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.</a:t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56672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78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  Разговор с учащимися по теме: «Нам не дано предугадать как  слово наше отзовется…» </vt:lpstr>
      <vt:lpstr>Важные слова</vt:lpstr>
      <vt:lpstr>Добрые слова</vt:lpstr>
      <vt:lpstr>Вежливые слова</vt:lpstr>
      <vt:lpstr>Красивые слова</vt:lpstr>
      <vt:lpstr>Плохие слова</vt:lpstr>
      <vt:lpstr>Закончите фразу:  Растает даже ледяная глыба от слова теплого …   Зеленеет старый пень, когда услышит…  Если больше есть не в силах скажем маме мы …   Когда нас бранят за шалости, мы говорим .. .  И во Франции, и в Дании на прощанье говорят …  </vt:lpstr>
      <vt:lpstr>Объясните:  Красота слова.  Красота природы.  Красивый поступок. </vt:lpstr>
      <vt:lpstr>…Слово – тончайшее прикосновение к сердцу: оно может стать и нежным благоухающим цветком и живой водой, возвращающей веру в добро, острым ножом, ковырнувшим ткань души и раскаленным железом, и комьями грязи           В.А.Сухомлинский. </vt:lpstr>
      <vt:lpstr>Словом можно убить,  словом можно спасти… </vt:lpstr>
      <vt:lpstr>Слайд 11</vt:lpstr>
      <vt:lpstr>Игра «Хорошо – плохо» Хорошо, что слова… Плохо, что слова… 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Разговор с учащимися по теме: «Нам не дано предугадать как  слово наше отзовется…»</dc:title>
  <dc:creator>Анна Ивановна</dc:creator>
  <cp:lastModifiedBy>Анна Ивановна</cp:lastModifiedBy>
  <cp:revision>2</cp:revision>
  <dcterms:created xsi:type="dcterms:W3CDTF">2015-01-15T19:42:55Z</dcterms:created>
  <dcterms:modified xsi:type="dcterms:W3CDTF">2015-01-15T20:01:38Z</dcterms:modified>
</cp:coreProperties>
</file>