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0"/>
  </p:notesMasterIdLst>
  <p:sldIdLst>
    <p:sldId id="257" r:id="rId2"/>
    <p:sldId id="260" r:id="rId3"/>
    <p:sldId id="262" r:id="rId4"/>
    <p:sldId id="266" r:id="rId5"/>
    <p:sldId id="269" r:id="rId6"/>
    <p:sldId id="258" r:id="rId7"/>
    <p:sldId id="270" r:id="rId8"/>
    <p:sldId id="27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66" autoAdjust="0"/>
    <p:restoredTop sz="94697" autoAdjust="0"/>
  </p:normalViewPr>
  <p:slideViewPr>
    <p:cSldViewPr>
      <p:cViewPr>
        <p:scale>
          <a:sx n="66" d="100"/>
          <a:sy n="66" d="100"/>
        </p:scale>
        <p:origin x="-1206" y="-1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888927-4E6F-497F-B1D9-9A95E89D744D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5A7BBE-8615-4567-80EC-66C7E77C7AC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5A7BBE-8615-4567-80EC-66C7E77C7AC8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714356"/>
            <a:ext cx="9144000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Презентация</a:t>
            </a:r>
            <a:r>
              <a:rPr lang="en-US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 уроку</a:t>
            </a:r>
          </a:p>
          <a:p>
            <a:pPr algn="ctr"/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«Работа с природным материалом»</a:t>
            </a:r>
            <a:r>
              <a:rPr lang="ru-RU" sz="66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66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1736" y="5715016"/>
            <a:ext cx="6572264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400" b="1" dirty="0" smtClean="0">
                <a:ln w="1905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Подготовила учительница начальных классов</a:t>
            </a:r>
          </a:p>
          <a:p>
            <a:pPr algn="r"/>
            <a:r>
              <a:rPr lang="ru-RU" sz="2800" b="1" dirty="0" smtClean="0">
                <a:ln w="1905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Федорченко Нина Васильевна</a:t>
            </a:r>
            <a:endParaRPr lang="ru-RU" sz="2800" b="1" dirty="0">
              <a:ln w="1905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71538" y="0"/>
            <a:ext cx="738182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Вот самые простые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природные материалы: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214554"/>
            <a:ext cx="1997663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Шишки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5143512"/>
            <a:ext cx="196175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Жёлуди</a:t>
            </a:r>
            <a:endParaRPr lang="ru-RU" sz="4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3857628"/>
            <a:ext cx="2389244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100" dirty="0" smtClean="0">
                <a:ln w="18000">
                  <a:solidFill>
                    <a:schemeClr val="accent6">
                      <a:lumMod val="75000"/>
                    </a:schemeClr>
                  </a:solidFill>
                  <a:prstDash val="solid"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Ракушки</a:t>
            </a:r>
            <a:endParaRPr lang="ru-RU" sz="4400" b="1" cap="none" spc="100" dirty="0">
              <a:ln w="18000">
                <a:solidFill>
                  <a:schemeClr val="accent6">
                    <a:lumMod val="75000"/>
                  </a:schemeClr>
                </a:solidFill>
                <a:prstDash val="solid"/>
              </a:ln>
              <a:solidFill>
                <a:schemeClr val="accent1">
                  <a:lumMod val="60000"/>
                  <a:lumOff val="400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14488"/>
            <a:ext cx="207170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522334"/>
            <a:ext cx="1857388" cy="2335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356" y="3143248"/>
            <a:ext cx="2714644" cy="2035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1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3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5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770" decel="100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0" dur="770" decel="100000"/>
                                        <p:tgtEl>
                                          <p:spTgt spid="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4" dur="77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30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7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59" dur="770" decel="100000"/>
                                        <p:tgtEl>
                                          <p:spTgt spid="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6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61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6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63" dur="77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6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2976" y="0"/>
            <a:ext cx="663034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Поделки из шишек:</a:t>
            </a:r>
            <a:endParaRPr lang="ru-RU" sz="6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357298"/>
            <a:ext cx="4071934" cy="30539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428736"/>
            <a:ext cx="400050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28662" y="0"/>
            <a:ext cx="698768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0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Поделки из жёлудей:</a:t>
            </a:r>
            <a:endParaRPr lang="ru-RU" sz="60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76400"/>
            <a:ext cx="7058025" cy="49757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143504" y="1357298"/>
            <a:ext cx="4000496" cy="5500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План работы: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1214422"/>
            <a:ext cx="3941400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indent="-914400" algn="just">
              <a:buFont typeface="+mj-lt"/>
              <a:buAutoNum type="arabicPeriod"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Разметка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2143116"/>
            <a:ext cx="396185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indent="-914400" algn="just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 Вырезать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3071810"/>
            <a:ext cx="3611694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indent="-914400" algn="just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  Раскрой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28596" y="4000504"/>
            <a:ext cx="3133678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14400" indent="-914400" algn="just"/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4. Сборка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800" decel="500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6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7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8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4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4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4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4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" y="2214554"/>
            <a:ext cx="9144000" cy="280076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Шаблон – </a:t>
            </a:r>
            <a:r>
              <a:rPr lang="ru-RU" sz="4400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это плоскостное приспособление</a:t>
            </a:r>
            <a:r>
              <a:rPr lang="ru-RU" sz="4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для многократного повторения изображений путём обведения его по контуру.</a:t>
            </a:r>
            <a:endParaRPr lang="ru-RU" sz="4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0"/>
            <a:ext cx="2847254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Шаблон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14290"/>
            <a:ext cx="839723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Пр</a:t>
            </a:r>
            <a:r>
              <a:rPr lang="ru-RU" sz="48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авила</a:t>
            </a:r>
            <a:r>
              <a:rPr lang="ru-RU" sz="48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работы с ножницами:</a:t>
            </a:r>
            <a:endParaRPr lang="ru-RU" sz="48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1285860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1. Ножницы нужно держать так , чтобы лезвия были направлены по линии разметки;  </a:t>
            </a:r>
            <a:endParaRPr lang="ru-RU" sz="36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643314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2. Резать только средней частью ножниц; 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714884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3. При резании держать рукой надо большую часть заготовки,  а отрезать меньшую.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5400" b="1" cap="none" spc="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Техника безопасности при работе с ножницами:</a:t>
            </a:r>
            <a:endParaRPr lang="ru-RU" sz="5400" b="1" cap="none" spc="0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000240"/>
            <a:ext cx="9144000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4000" b="1" cap="none" spc="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 Резать нужно сидя в полуобороте.</a:t>
            </a:r>
            <a:endParaRPr lang="ru-RU" sz="4000" b="1" cap="none" spc="0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2857496"/>
            <a:ext cx="914400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40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 Передавать ножницы друг, другу сомкнув лезвия, концами вперёд.</a:t>
            </a:r>
            <a:endParaRPr lang="ru-RU" sz="4000" b="1" cap="none" spc="0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4143380"/>
            <a:ext cx="9144000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just"/>
            <a:r>
              <a:rPr lang="ru-RU" sz="4000" b="1" cap="none" spc="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3.  </a:t>
            </a:r>
            <a:r>
              <a:rPr lang="ru-RU" sz="4000" b="1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Закончив работу, сомкнуть лезвии ножниц , и положить их на середине стола.</a:t>
            </a:r>
            <a:r>
              <a:rPr lang="ru-RU" sz="4000" b="1" cap="none" spc="0" dirty="0" smtClean="0">
                <a:ln w="11430">
                  <a:solidFill>
                    <a:srgbClr val="FF0000"/>
                  </a:solidFill>
                </a:ln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endParaRPr lang="ru-RU" sz="4000" b="1" cap="none" spc="0" dirty="0">
              <a:ln w="11430">
                <a:solidFill>
                  <a:srgbClr val="FF0000"/>
                </a:solidFill>
              </a:ln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7" dur="1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8" dur="400" decel="5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9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0" dur="400" decel="100000" autoRev="1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156</TotalTime>
  <Words>151</Words>
  <PresentationFormat>Экран (4:3)</PresentationFormat>
  <Paragraphs>27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Федорченко</dc:creator>
  <cp:lastModifiedBy>Федорченко</cp:lastModifiedBy>
  <cp:revision>27</cp:revision>
  <dcterms:modified xsi:type="dcterms:W3CDTF">2015-02-07T19:28:43Z</dcterms:modified>
</cp:coreProperties>
</file>