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Layouts/slideLayout39.xml" ContentType="application/vnd.openxmlformats-officedocument.presentationml.slideLayout+xml"/>
  <Override PartName="/ppt/theme/theme5.xml" ContentType="application/vnd.openxmlformats-officedocument.theme+xml"/>
  <Override PartName="/ppt/slideLayouts/slideLayout57.xml" ContentType="application/vnd.openxmlformats-officedocument.presentationml.slideLayout+xml"/>
  <Override PartName="/ppt/slideLayouts/slideLayout86.xml" ContentType="application/vnd.openxmlformats-officedocument.presentationml.slideLayout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64.xml" ContentType="application/vnd.openxmlformats-officedocument.presentationml.slideLayout+xml"/>
  <Override PartName="/ppt/slideLayouts/slideLayout75.xml" ContentType="application/vnd.openxmlformats-officedocument.presentationml.slideLayout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82.xml" ContentType="application/vnd.openxmlformats-officedocument.presentationml.slideLayout+xml"/>
  <Default Extension="xml" ContentType="application/xml"/>
  <Override PartName="/ppt/slides/slide14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60.xml" ContentType="application/vnd.openxmlformats-officedocument.presentationml.slideLayout+xml"/>
  <Override PartName="/ppt/slideLayouts/slideLayout71.xml" ContentType="application/vnd.openxmlformats-officedocument.presentationml.slideLayout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Masters/slideMaster8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theme/theme6.xml" ContentType="application/vnd.openxmlformats-officedocument.theme+xml"/>
  <Override PartName="/ppt/slideLayouts/slideLayout69.xml" ContentType="application/vnd.openxmlformats-officedocument.presentationml.slideLayout+xml"/>
  <Override PartName="/ppt/slideLayouts/slideLayout78.xml" ContentType="application/vnd.openxmlformats-officedocument.presentationml.slideLayout+xml"/>
  <Override PartName="/ppt/slideLayouts/slideLayout87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8.xml" ContentType="application/vnd.openxmlformats-officedocument.presentationml.slideLayout+xml"/>
  <Override PartName="/ppt/theme/theme4.xml" ContentType="application/vnd.openxmlformats-officedocument.theme+xml"/>
  <Override PartName="/ppt/slideLayouts/slideLayout49.xml" ContentType="application/vnd.openxmlformats-officedocument.presentationml.slideLayout+xml"/>
  <Override PartName="/ppt/slideLayouts/slideLayout58.xml" ContentType="application/vnd.openxmlformats-officedocument.presentationml.slideLayout+xml"/>
  <Override PartName="/ppt/slideLayouts/slideLayout67.xml" ContentType="application/vnd.openxmlformats-officedocument.presentationml.slideLayout+xml"/>
  <Override PartName="/ppt/slideLayouts/slideLayout76.xml" ContentType="application/vnd.openxmlformats-officedocument.presentationml.slideLayout+xml"/>
  <Override PartName="/ppt/slideLayouts/slideLayout85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56.xml" ContentType="application/vnd.openxmlformats-officedocument.presentationml.slideLayout+xml"/>
  <Override PartName="/ppt/slideLayouts/slideLayout65.xml" ContentType="application/vnd.openxmlformats-officedocument.presentationml.slideLayout+xml"/>
  <Override PartName="/ppt/slideLayouts/slideLayout74.xml" ContentType="application/vnd.openxmlformats-officedocument.presentationml.slideLayout+xml"/>
  <Override PartName="/ppt/slideLayouts/slideLayout83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slideLayouts/slideLayout16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63.xml" ContentType="application/vnd.openxmlformats-officedocument.presentationml.slideLayout+xml"/>
  <Override PartName="/ppt/slideLayouts/slideLayout72.xml" ContentType="application/vnd.openxmlformats-officedocument.presentationml.slideLayout+xml"/>
  <Override PartName="/ppt/slideLayouts/slideLayout81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61.xml" ContentType="application/vnd.openxmlformats-officedocument.presentationml.slideLayout+xml"/>
  <Override PartName="/ppt/slideLayouts/slideLayout70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Masters/slideMaster7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8.xml" ContentType="application/vnd.openxmlformats-officedocument.presentationml.slide+xml"/>
  <Override PartName="/ppt/slideLayouts/slideLayout59.xml" ContentType="application/vnd.openxmlformats-officedocument.presentationml.slideLayout+xml"/>
  <Override PartName="/ppt/slideLayouts/slideLayout68.xml" ContentType="application/vnd.openxmlformats-officedocument.presentationml.slideLayout+xml"/>
  <Override PartName="/ppt/theme/theme7.xml" ContentType="application/vnd.openxmlformats-officedocument.theme+xml"/>
  <Override PartName="/ppt/slideLayouts/slideLayout79.xml" ContentType="application/vnd.openxmlformats-officedocument.presentationml.slideLayout+xml"/>
  <Override PartName="/ppt/slideLayouts/slideLayout88.xml" ContentType="application/vnd.openxmlformats-officedocument.presentationml.slide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66.xml" ContentType="application/vnd.openxmlformats-officedocument.presentationml.slideLayout+xml"/>
  <Override PartName="/ppt/slideLayouts/slideLayout77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37.xml" ContentType="application/vnd.openxmlformats-officedocument.presentationml.slideLayout+xml"/>
  <Override PartName="/ppt/slideLayouts/slideLayout55.xml" ContentType="application/vnd.openxmlformats-officedocument.presentationml.slideLayout+xml"/>
  <Override PartName="/ppt/slideLayouts/slideLayout8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62.xml" ContentType="application/vnd.openxmlformats-officedocument.presentationml.slideLayout+xml"/>
  <Override PartName="/ppt/slideLayouts/slideLayout73.xml" ContentType="application/vnd.openxmlformats-officedocument.presentationml.slideLayout+xml"/>
  <Default Extension="rels" ContentType="application/vnd.openxmlformats-package.relationships+xml"/>
  <Override PartName="/ppt/slideLayouts/slideLayout2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80.xml" ContentType="application/vnd.openxmlformats-officedocument.presentationml.slideLayout+xml"/>
  <Override PartName="/ppt/slides/slide12.xml" ContentType="application/vnd.openxmlformats-officedocument.presentationml.slide+xml"/>
  <Override PartName="/ppt/slideLayouts/slideLayout11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Masters/slideMaster6.xml" ContentType="application/vnd.openxmlformats-officedocument.presentationml.slideMaster+xml"/>
  <Override PartName="/ppt/theme/theme8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  <p:sldMasterId id="2147483650" r:id="rId2"/>
    <p:sldMasterId id="2147483651" r:id="rId3"/>
    <p:sldMasterId id="2147483652" r:id="rId4"/>
    <p:sldMasterId id="2147483653" r:id="rId5"/>
    <p:sldMasterId id="2147483654" r:id="rId6"/>
    <p:sldMasterId id="2147483655" r:id="rId7"/>
    <p:sldMasterId id="2147483656" r:id="rId8"/>
  </p:sldMasterIdLst>
  <p:sldIdLst>
    <p:sldId id="256" r:id="rId9"/>
    <p:sldId id="257" r:id="rId10"/>
    <p:sldId id="258" r:id="rId11"/>
    <p:sldId id="259" r:id="rId12"/>
    <p:sldId id="260" r:id="rId13"/>
    <p:sldId id="262" r:id="rId14"/>
    <p:sldId id="263" r:id="rId15"/>
    <p:sldId id="264" r:id="rId16"/>
    <p:sldId id="265" r:id="rId17"/>
    <p:sldId id="266" r:id="rId18"/>
    <p:sldId id="268" r:id="rId19"/>
    <p:sldId id="269" r:id="rId20"/>
    <p:sldId id="271" r:id="rId21"/>
    <p:sldId id="272" r:id="rId22"/>
    <p:sldId id="273" r:id="rId23"/>
    <p:sldId id="275" r:id="rId24"/>
    <p:sldId id="276" r:id="rId25"/>
    <p:sldId id="277" r:id="rId26"/>
    <p:sldId id="278" r:id="rId27"/>
    <p:sldId id="279" r:id="rId28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8.xml"/><Relationship Id="rId13" Type="http://schemas.openxmlformats.org/officeDocument/2006/relationships/slide" Target="slides/slide5.xml"/><Relationship Id="rId18" Type="http://schemas.openxmlformats.org/officeDocument/2006/relationships/slide" Target="slides/slide10.xml"/><Relationship Id="rId26" Type="http://schemas.openxmlformats.org/officeDocument/2006/relationships/slide" Target="slides/slide18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3.xml"/><Relationship Id="rId7" Type="http://schemas.openxmlformats.org/officeDocument/2006/relationships/slideMaster" Target="slideMasters/slideMaster7.xml"/><Relationship Id="rId12" Type="http://schemas.openxmlformats.org/officeDocument/2006/relationships/slide" Target="slides/slide4.xml"/><Relationship Id="rId17" Type="http://schemas.openxmlformats.org/officeDocument/2006/relationships/slide" Target="slides/slide9.xml"/><Relationship Id="rId25" Type="http://schemas.openxmlformats.org/officeDocument/2006/relationships/slide" Target="slides/slide17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8.xml"/><Relationship Id="rId20" Type="http://schemas.openxmlformats.org/officeDocument/2006/relationships/slide" Target="slides/slide12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Master" Target="slideMasters/slideMaster6.xml"/><Relationship Id="rId11" Type="http://schemas.openxmlformats.org/officeDocument/2006/relationships/slide" Target="slides/slide3.xml"/><Relationship Id="rId24" Type="http://schemas.openxmlformats.org/officeDocument/2006/relationships/slide" Target="slides/slide16.xml"/><Relationship Id="rId32" Type="http://schemas.openxmlformats.org/officeDocument/2006/relationships/tableStyles" Target="tableStyles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7.xml"/><Relationship Id="rId23" Type="http://schemas.openxmlformats.org/officeDocument/2006/relationships/slide" Target="slides/slide15.xml"/><Relationship Id="rId28" Type="http://schemas.openxmlformats.org/officeDocument/2006/relationships/slide" Target="slides/slide20.xml"/><Relationship Id="rId10" Type="http://schemas.openxmlformats.org/officeDocument/2006/relationships/slide" Target="slides/slide2.xml"/><Relationship Id="rId19" Type="http://schemas.openxmlformats.org/officeDocument/2006/relationships/slide" Target="slides/slide11.xml"/><Relationship Id="rId31" Type="http://schemas.openxmlformats.org/officeDocument/2006/relationships/theme" Target="theme/theme1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1.xml"/><Relationship Id="rId14" Type="http://schemas.openxmlformats.org/officeDocument/2006/relationships/slide" Target="slides/slide6.xml"/><Relationship Id="rId22" Type="http://schemas.openxmlformats.org/officeDocument/2006/relationships/slide" Target="slides/slide14.xml"/><Relationship Id="rId27" Type="http://schemas.openxmlformats.org/officeDocument/2006/relationships/slide" Target="slides/slide19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5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6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6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7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7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8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0C0DB97-344E-492E-9515-A3FBF2D71F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4AC225-A61D-4A08-A1A0-EE1851DB4AB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D605FB-EAB7-46D6-886C-FFD67E98F3F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272B9EB-5051-4ADC-9B51-8451C83EFB9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A8B4BC5-FCBF-4D1D-8171-DD6150CD39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2169375-8092-4F7B-939A-EE2B7F9DED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B94AFA-AC52-40C3-B47A-1F9FBAFD2B1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BFD5C8-89D2-4034-BCF4-23DD4762B1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2E4E77-C148-46A8-9813-26FAF2DDC27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0B501D-F118-4CBC-B1B5-AFB0F8EE193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757D7B7-8285-4C1E-A013-696216FD594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B2BC55-9E74-4ADD-89C1-A3F5E35D9BA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837DB2B-3AA8-4130-86EA-825F07F616B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B2FE7-B7B8-45EC-9C17-1A2ED82F42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3C5BC2-99D3-42AD-9037-35177E626E6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59CCD5-7597-4CA1-B788-5C2174A5B09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460222F-FBB1-475B-8A68-5029DF8F256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7307A1C-1404-41C9-ABC2-131590BA4E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10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10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F9AB163-0F35-425A-81E8-F37BB5842B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A2ABBC-79CC-4C48-AC1D-6F788096D20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7D6F0D-A634-4134-8900-88EDF4248E71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28F9376-95F6-4D00-A1EB-025ADA90FAF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04633DD-C349-4BA0-B410-6CE77FDA12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BC5E19-B107-44C9-9B8B-03D7B793521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D672CF-DD9A-41B7-91AE-A13588BFE17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7AA214E-5EB2-48D0-97DD-53AED49D5D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02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02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E4BCA2-1079-4264-A779-42B868CA7B3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BD73A-F587-4F58-B9CC-9C5CA554AD6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751959E-B4D2-45EB-9C63-B192424ED9A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ED65AF-D43C-40D8-97F0-8B424787369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4128E4-FAD7-41DB-94A5-AAE62BF890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4CBEF02-35B2-42FC-92C6-E075C7919DD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E03C68-9E08-403C-8EF8-643145B04AE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8FFF59-26F6-4110-B066-E3F9B05E984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9E18A5B-82B5-4C2A-A79E-DBC8785A52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7AECEFA-DDE5-428D-8E5C-BD756C6C5A6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41346E7-9AE8-4B43-A8F2-E4D841677A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1C1A1C8-756D-4165-A29E-3B3A638834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8A3247F-EAF4-4BDA-9A9D-22E48EA3C52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10DCA4-4D35-4C4C-8532-4550A6F85CE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BFFF7D5-2E49-4B8A-A151-91CDBE80AE1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DDD9173-873F-47DA-925E-06AA1357F4E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2E122-4A20-4EE7-9720-105047B1554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BFFD7EB-5123-43F3-9D66-227E1BA90F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0EAE304-9AB1-4B94-89D6-01A4341179A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0ED307-AE97-4969-9B2F-5F9492957F6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9568B01-AD2C-4DB6-8D0E-229A254405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386BE0-6116-4BBC-B5C5-880049CA7B7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1598F3-02A2-4D7F-9C5A-C4A2CDE825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3D8BCC0-8D00-4E7D-A99A-0E2F1E6048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8865C5F-6F50-4F82-8F0A-F50D10FFF54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4EDD6E-DFD7-48D9-8020-771E4E34D90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3745A1-7255-4A07-8D5A-413D1A60003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603127F-B17F-4522-8912-642937DA6FA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9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10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1038"/>
            <a:ext cx="4038600" cy="452596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1F1D66A-0FBE-45A7-9DFB-81A92A7B81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31C9FB-A671-49CC-ABF8-9B82FA4810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0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E42DD11-6C58-4455-A498-77373C97F8E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C5404B8-838F-4E20-8646-3233F5559FB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F5F0BF-D6D7-43E4-BA38-CF33CB80E9B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3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99B1A12-930C-4B02-ABCE-5DEAE36C757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1C0FB62-811A-4BBC-A349-88084A8A683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0E922F-66D2-4CE9-846B-EA272D03E83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6202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6202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D59273-C073-48C7-B935-1513DF0E0B1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0BD3CDE-6D93-4830-AEB3-9D62189859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574785D-E2FE-4D7C-B27A-4187AA2E147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9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CCFC22E-D0BD-4AEE-976C-BAEA97ACE0C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5582F2B-B737-4227-8AE3-6995F7BE370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0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76400"/>
            <a:ext cx="3810000" cy="4449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1B6D77-4AA4-4652-869B-FDF471E4C15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1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3A0A0D1-69CB-4797-A38E-5D2534B43B6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2B31A0-0C35-4090-B2C5-A8B35FE4530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E8EE71-AC16-4382-999B-49289F2E621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4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876A2C-6A3A-4568-974A-FA6ABE51E68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06AE0D3-3B04-4DB5-9191-48BCEE90765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7AFFBE6-DF3A-4FD2-B9B7-D9DD40022BD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0"/>
            <a:ext cx="2057400" cy="55927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33400"/>
            <a:ext cx="6019800" cy="55927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D491DC0-7842-4426-8E6A-0CB4A450654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DB9C4B-4A43-402F-A47E-3B3496F83E2B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89C6752-30A3-49C8-BF54-B3F50393A499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A7A5314-03E7-4CCA-B1D1-E21BF2283FAF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D1F48F8-3950-4D2C-8E00-B88C358E63AA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3200400"/>
            <a:ext cx="4038600" cy="29257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74BFAF8-22BF-4E14-9078-66D8C8F0A9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630A847-F8A0-4627-9A66-B341EFE500F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4B0FF22-7FD7-41A2-9924-9532DABD112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E2A09A2-A15A-47D2-98C4-EFA258039D07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5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05D3C87-4671-413F-BB2F-71DFCB13B0B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6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A29BE25-92CC-42CD-BBEE-216282835BB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5814153-2423-4BFE-A500-CB2C5BB3572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8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133600"/>
            <a:ext cx="2057400" cy="399256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133600"/>
            <a:ext cx="6019800" cy="399256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2283A7F-9B90-4F1F-B30E-360AEACDC035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C91FA49-0D08-4D0B-8A1A-80DC9BD56204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2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13" Type="http://schemas.openxmlformats.org/officeDocument/2006/relationships/image" Target="../media/image4.jpeg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13" Type="http://schemas.openxmlformats.org/officeDocument/2006/relationships/image" Target="../media/image5.jpeg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_rels/slideMaster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63.xml"/><Relationship Id="rId13" Type="http://schemas.openxmlformats.org/officeDocument/2006/relationships/image" Target="../media/image6.jpeg"/><Relationship Id="rId3" Type="http://schemas.openxmlformats.org/officeDocument/2006/relationships/slideLayout" Target="../slideLayouts/slideLayout58.xml"/><Relationship Id="rId7" Type="http://schemas.openxmlformats.org/officeDocument/2006/relationships/slideLayout" Target="../slideLayouts/slideLayout62.xml"/><Relationship Id="rId12" Type="http://schemas.openxmlformats.org/officeDocument/2006/relationships/theme" Target="../theme/theme6.xml"/><Relationship Id="rId2" Type="http://schemas.openxmlformats.org/officeDocument/2006/relationships/slideLayout" Target="../slideLayouts/slideLayout57.xml"/><Relationship Id="rId1" Type="http://schemas.openxmlformats.org/officeDocument/2006/relationships/slideLayout" Target="../slideLayouts/slideLayout56.xml"/><Relationship Id="rId6" Type="http://schemas.openxmlformats.org/officeDocument/2006/relationships/slideLayout" Target="../slideLayouts/slideLayout61.xml"/><Relationship Id="rId11" Type="http://schemas.openxmlformats.org/officeDocument/2006/relationships/slideLayout" Target="../slideLayouts/slideLayout66.xml"/><Relationship Id="rId5" Type="http://schemas.openxmlformats.org/officeDocument/2006/relationships/slideLayout" Target="../slideLayouts/slideLayout60.xml"/><Relationship Id="rId10" Type="http://schemas.openxmlformats.org/officeDocument/2006/relationships/slideLayout" Target="../slideLayouts/slideLayout65.xml"/><Relationship Id="rId4" Type="http://schemas.openxmlformats.org/officeDocument/2006/relationships/slideLayout" Target="../slideLayouts/slideLayout59.xml"/><Relationship Id="rId9" Type="http://schemas.openxmlformats.org/officeDocument/2006/relationships/slideLayout" Target="../slideLayouts/slideLayout64.xml"/></Relationships>
</file>

<file path=ppt/slideMasters/_rels/slideMaster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74.xml"/><Relationship Id="rId13" Type="http://schemas.openxmlformats.org/officeDocument/2006/relationships/image" Target="../media/image7.jpeg"/><Relationship Id="rId3" Type="http://schemas.openxmlformats.org/officeDocument/2006/relationships/slideLayout" Target="../slideLayouts/slideLayout69.xml"/><Relationship Id="rId7" Type="http://schemas.openxmlformats.org/officeDocument/2006/relationships/slideLayout" Target="../slideLayouts/slideLayout73.xml"/><Relationship Id="rId12" Type="http://schemas.openxmlformats.org/officeDocument/2006/relationships/theme" Target="../theme/theme7.xml"/><Relationship Id="rId2" Type="http://schemas.openxmlformats.org/officeDocument/2006/relationships/slideLayout" Target="../slideLayouts/slideLayout68.xml"/><Relationship Id="rId1" Type="http://schemas.openxmlformats.org/officeDocument/2006/relationships/slideLayout" Target="../slideLayouts/slideLayout67.xml"/><Relationship Id="rId6" Type="http://schemas.openxmlformats.org/officeDocument/2006/relationships/slideLayout" Target="../slideLayouts/slideLayout72.xml"/><Relationship Id="rId11" Type="http://schemas.openxmlformats.org/officeDocument/2006/relationships/slideLayout" Target="../slideLayouts/slideLayout77.xml"/><Relationship Id="rId5" Type="http://schemas.openxmlformats.org/officeDocument/2006/relationships/slideLayout" Target="../slideLayouts/slideLayout71.xml"/><Relationship Id="rId10" Type="http://schemas.openxmlformats.org/officeDocument/2006/relationships/slideLayout" Target="../slideLayouts/slideLayout76.xml"/><Relationship Id="rId4" Type="http://schemas.openxmlformats.org/officeDocument/2006/relationships/slideLayout" Target="../slideLayouts/slideLayout70.xml"/><Relationship Id="rId9" Type="http://schemas.openxmlformats.org/officeDocument/2006/relationships/slideLayout" Target="../slideLayouts/slideLayout75.xml"/></Relationships>
</file>

<file path=ppt/slideMasters/_rels/slideMaster8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5.xml"/><Relationship Id="rId13" Type="http://schemas.openxmlformats.org/officeDocument/2006/relationships/image" Target="../media/image8.jpeg"/><Relationship Id="rId3" Type="http://schemas.openxmlformats.org/officeDocument/2006/relationships/slideLayout" Target="../slideLayouts/slideLayout80.xml"/><Relationship Id="rId7" Type="http://schemas.openxmlformats.org/officeDocument/2006/relationships/slideLayout" Target="../slideLayouts/slideLayout84.xml"/><Relationship Id="rId12" Type="http://schemas.openxmlformats.org/officeDocument/2006/relationships/theme" Target="../theme/theme8.xml"/><Relationship Id="rId2" Type="http://schemas.openxmlformats.org/officeDocument/2006/relationships/slideLayout" Target="../slideLayouts/slideLayout79.xml"/><Relationship Id="rId1" Type="http://schemas.openxmlformats.org/officeDocument/2006/relationships/slideLayout" Target="../slideLayouts/slideLayout78.xml"/><Relationship Id="rId6" Type="http://schemas.openxmlformats.org/officeDocument/2006/relationships/slideLayout" Target="../slideLayouts/slideLayout83.xml"/><Relationship Id="rId11" Type="http://schemas.openxmlformats.org/officeDocument/2006/relationships/slideLayout" Target="../slideLayouts/slideLayout88.xml"/><Relationship Id="rId5" Type="http://schemas.openxmlformats.org/officeDocument/2006/relationships/slideLayout" Target="../slideLayouts/slideLayout82.xml"/><Relationship Id="rId10" Type="http://schemas.openxmlformats.org/officeDocument/2006/relationships/slideLayout" Target="../slideLayouts/slideLayout87.xml"/><Relationship Id="rId4" Type="http://schemas.openxmlformats.org/officeDocument/2006/relationships/slideLayout" Target="../slideLayouts/slideLayout81.xml"/><Relationship Id="rId9" Type="http://schemas.openxmlformats.org/officeDocument/2006/relationships/slideLayout" Target="../slideLayouts/slideLayout8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819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819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819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86834BF7-B5BA-41AD-B923-8AFCF23447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8" r:id="rId1"/>
    <p:sldLayoutId id="2147483669" r:id="rId2"/>
    <p:sldLayoutId id="2147483670" r:id="rId3"/>
    <p:sldLayoutId id="2147483671" r:id="rId4"/>
    <p:sldLayoutId id="2147483672" r:id="rId5"/>
    <p:sldLayoutId id="2147483673" r:id="rId6"/>
    <p:sldLayoutId id="2147483674" r:id="rId7"/>
    <p:sldLayoutId id="2147483675" r:id="rId8"/>
    <p:sldLayoutId id="2147483676" r:id="rId9"/>
    <p:sldLayoutId id="2147483677" r:id="rId10"/>
    <p:sldLayoutId id="2147483678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922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922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8777AC0-A8DE-4AAE-A9A0-D2E59ABEEBE4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  <p:sldLayoutId id="2147483680" r:id="rId2"/>
    <p:sldLayoutId id="2147483681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88" r:id="rId10"/>
    <p:sldLayoutId id="214748368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4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10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024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4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24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A5D7F96B-A045-4E32-8DF4-EACFCD6D5195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126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126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127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1EC5640D-2562-4D25-B26C-B0CC3DFE8F6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1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2291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229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229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229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419C5BA-9B44-4D83-9C8B-F9CBE816AFB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2" r:id="rId1"/>
    <p:sldLayoutId id="2147483713" r:id="rId2"/>
    <p:sldLayoutId id="2147483714" r:id="rId3"/>
    <p:sldLayoutId id="2147483715" r:id="rId4"/>
    <p:sldLayoutId id="2147483716" r:id="rId5"/>
    <p:sldLayoutId id="2147483717" r:id="rId6"/>
    <p:sldLayoutId id="2147483718" r:id="rId7"/>
    <p:sldLayoutId id="2147483719" r:id="rId8"/>
    <p:sldLayoutId id="2147483720" r:id="rId9"/>
    <p:sldLayoutId id="2147483721" r:id="rId10"/>
    <p:sldLayoutId id="2147483722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10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3316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3317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3318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5CD00A86-E1C6-404A-8BA1-2C40629D29C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3" r:id="rId1"/>
    <p:sldLayoutId id="2147483724" r:id="rId2"/>
    <p:sldLayoutId id="2147483725" r:id="rId3"/>
    <p:sldLayoutId id="2147483726" r:id="rId4"/>
    <p:sldLayoutId id="2147483727" r:id="rId5"/>
    <p:sldLayoutId id="2147483728" r:id="rId6"/>
    <p:sldLayoutId id="2147483729" r:id="rId7"/>
    <p:sldLayoutId id="2147483730" r:id="rId8"/>
    <p:sldLayoutId id="2147483731" r:id="rId9"/>
    <p:sldLayoutId id="2147483732" r:id="rId10"/>
    <p:sldLayoutId id="2147483733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5334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676400"/>
            <a:ext cx="7772400" cy="4449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4342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2712129A-D9C3-4EE4-B5EF-3C40F162FE2E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37" r:id="rId4"/>
    <p:sldLayoutId id="2147483738" r:id="rId5"/>
    <p:sldLayoutId id="2147483739" r:id="rId6"/>
    <p:sldLayoutId id="2147483740" r:id="rId7"/>
    <p:sldLayoutId id="2147483741" r:id="rId8"/>
    <p:sldLayoutId id="2147483742" r:id="rId9"/>
    <p:sldLayoutId id="2147483743" r:id="rId10"/>
    <p:sldLayoutId id="2147483744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133600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3200400"/>
            <a:ext cx="8229600" cy="2925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536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5365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E8C37C3A-B466-4579-8E30-E19C56859ACF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itchFamily="34" charset="0"/>
        </a:defRPr>
      </a:lvl9pPr>
    </p:titleStyle>
    <p:bodyStyle>
      <a:lvl1pPr marL="342900" indent="-342900" algn="ctr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ctr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ctr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ctr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ctr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5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38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42.jpeg"/><Relationship Id="rId4" Type="http://schemas.openxmlformats.org/officeDocument/2006/relationships/image" Target="../media/image41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3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47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jpeg"/><Relationship Id="rId7" Type="http://schemas.openxmlformats.org/officeDocument/2006/relationships/image" Target="../media/image51.jpeg"/><Relationship Id="rId2" Type="http://schemas.openxmlformats.org/officeDocument/2006/relationships/image" Target="../media/image48.jpeg"/><Relationship Id="rId1" Type="http://schemas.openxmlformats.org/officeDocument/2006/relationships/slideLayout" Target="../slideLayouts/slideLayout34.xml"/><Relationship Id="rId6" Type="http://schemas.openxmlformats.org/officeDocument/2006/relationships/image" Target="../media/image12.jpeg"/><Relationship Id="rId5" Type="http://schemas.openxmlformats.org/officeDocument/2006/relationships/image" Target="../media/image25.jpeg"/><Relationship Id="rId4" Type="http://schemas.openxmlformats.org/officeDocument/2006/relationships/image" Target="../media/image50.jpe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39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39.xml"/><Relationship Id="rId4" Type="http://schemas.openxmlformats.org/officeDocument/2006/relationships/image" Target="../media/image1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2786058"/>
            <a:ext cx="7672414" cy="2286016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Творческий проект на тему: «Использование нетрадиционных техник рисования в работе с детьми с ОВЗ»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8926" y="5643578"/>
            <a:ext cx="6072230" cy="714380"/>
          </a:xfrm>
        </p:spPr>
        <p:txBody>
          <a:bodyPr/>
          <a:lstStyle/>
          <a:p>
            <a:pPr algn="r"/>
            <a:r>
              <a:rPr lang="ru-RU" sz="2000" dirty="0" smtClean="0"/>
              <a:t>Подготовила Фомина Л. К.</a:t>
            </a:r>
          </a:p>
          <a:p>
            <a:pPr algn="r"/>
            <a:r>
              <a:rPr lang="ru-RU" sz="2000" dirty="0" smtClean="0"/>
              <a:t>Магистрант гр. 2111</a:t>
            </a:r>
            <a:endParaRPr lang="ru-RU" sz="2000" dirty="0"/>
          </a:p>
        </p:txBody>
      </p:sp>
      <p:pic>
        <p:nvPicPr>
          <p:cNvPr id="2054" name="Picture 6" descr="C:\Users\admin\Documents\i (3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00875" y="71414"/>
            <a:ext cx="2143125" cy="142875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Дуем на кляксы через соломинку</a:t>
            </a:r>
            <a:endParaRPr lang="ru-RU" dirty="0"/>
          </a:p>
        </p:txBody>
      </p:sp>
      <p:pic>
        <p:nvPicPr>
          <p:cNvPr id="110596" name="Picture 4" descr="C:\Users\admin\Documents\i (21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1785926"/>
            <a:ext cx="2143140" cy="2844876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  <p:pic>
        <p:nvPicPr>
          <p:cNvPr id="6" name="Picture 2" descr="C:\Users\admin\Documents\32ы-240x30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928802"/>
            <a:ext cx="2286000" cy="28575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6143636" y="4929198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Димы П.</a:t>
            </a:r>
            <a:endParaRPr lang="ru-RU" dirty="0"/>
          </a:p>
        </p:txBody>
      </p:sp>
      <p:pic>
        <p:nvPicPr>
          <p:cNvPr id="8" name="Рисунок 7" descr="IMG_2928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86116" y="3571876"/>
            <a:ext cx="2219325" cy="1647825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Кляксография</a:t>
            </a:r>
            <a:r>
              <a:rPr lang="ru-RU" dirty="0" smtClean="0"/>
              <a:t> </a:t>
            </a:r>
            <a:r>
              <a:rPr lang="ru-RU" b="1" dirty="0" smtClean="0"/>
              <a:t>с ниточкой («цветные ниточки»)</a:t>
            </a:r>
            <a:endParaRPr lang="ru-RU" dirty="0"/>
          </a:p>
        </p:txBody>
      </p:sp>
      <p:pic>
        <p:nvPicPr>
          <p:cNvPr id="3" name="Рисунок 2" descr="F:\82d8463a79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285992"/>
            <a:ext cx="2357454" cy="192882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FF000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  <p:pic>
        <p:nvPicPr>
          <p:cNvPr id="4" name="Рисунок 3" descr="F:\ea9bbddf19.jp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2357430"/>
            <a:ext cx="2228491" cy="1771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7030A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  <p:pic>
        <p:nvPicPr>
          <p:cNvPr id="5122" name="Picture 2" descr="C:\Users\admin\Downloads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14744" y="3929066"/>
            <a:ext cx="1885950" cy="142875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3857620" y="5572140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Ангелины В.</a:t>
            </a: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Рисование ладошкой</a:t>
            </a:r>
            <a:endParaRPr lang="ru-RU" dirty="0"/>
          </a:p>
        </p:txBody>
      </p:sp>
      <p:pic>
        <p:nvPicPr>
          <p:cNvPr id="115714" name="Picture 2" descr="C:\Users\admin\Documents\i (30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714488"/>
            <a:ext cx="2200546" cy="164307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5715" name="Picture 3" descr="C:\Users\admin\Documents\i (29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72198" y="1643050"/>
            <a:ext cx="1238259" cy="185738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101600">
              <a:srgbClr val="FFFF00">
                <a:alpha val="60000"/>
              </a:srgb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15716" name="Picture 4" descr="C:\Users\admin\Documents\i (3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214942" y="4429132"/>
            <a:ext cx="1928816" cy="144018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2050" name="Picture 2" descr="C:\Users\admin\Downloads\dc02a2467f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786050" y="4357694"/>
            <a:ext cx="1143008" cy="1735877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1643042" y="3643314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Ангелины 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5857884" y="3714752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Оттиск поролоном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16738" name="Picture 2" descr="C:\Users\admin\Documents\i (3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2009194" cy="1500198"/>
          </a:xfrm>
          <a:prstGeom prst="rect">
            <a:avLst/>
          </a:prstGeom>
          <a:ln>
            <a:noFill/>
          </a:ln>
          <a:effectLst>
            <a:glow rad="101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  <p:pic>
        <p:nvPicPr>
          <p:cNvPr id="116739" name="Picture 3" descr="C:\Users\admin\Documents\i (33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86446" y="1785926"/>
            <a:ext cx="1775948" cy="2357454"/>
          </a:xfrm>
          <a:prstGeom prst="rect">
            <a:avLst/>
          </a:prstGeom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2500298" y="4000504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Кирилла Г.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5857884" y="4429132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  <p:pic>
        <p:nvPicPr>
          <p:cNvPr id="7" name="Рисунок 6" descr="IMG_260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14679" y="2143117"/>
            <a:ext cx="2071702" cy="1500198"/>
          </a:xfrm>
          <a:prstGeom prst="rect">
            <a:avLst/>
          </a:prstGeo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softEdge rad="112500"/>
          </a:effectLst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Оттиск смятой бумагой</a:t>
            </a:r>
            <a:endParaRPr lang="ru-RU" dirty="0"/>
          </a:p>
        </p:txBody>
      </p:sp>
      <p:pic>
        <p:nvPicPr>
          <p:cNvPr id="111618" name="Picture 2" descr="C:\Users\admin\Documents\i (22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2214554"/>
            <a:ext cx="2009194" cy="1500198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111620" name="Picture 4" descr="C:\Users\admin\Documents\i (24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2214554"/>
            <a:ext cx="2250297" cy="1643074"/>
          </a:xfrm>
          <a:prstGeom prst="rect">
            <a:avLst/>
          </a:prstGeom>
          <a:noFill/>
          <a:effectLst>
            <a:glow rad="101600">
              <a:schemeClr val="accent2">
                <a:lumMod val="50000"/>
                <a:alpha val="60000"/>
              </a:schemeClr>
            </a:glow>
          </a:effectLst>
        </p:spPr>
      </p:pic>
      <p:pic>
        <p:nvPicPr>
          <p:cNvPr id="111621" name="Picture 5" descr="C:\Users\admin\Documents\908рн7-240x30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214678" y="2143116"/>
            <a:ext cx="2286000" cy="2857500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1071538" y="392906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</a:p>
          <a:p>
            <a:pPr algn="ctr"/>
            <a:r>
              <a:rPr lang="ru-RU" dirty="0" smtClean="0"/>
              <a:t>Вали К.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6429388" y="4143380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Кирилла Г.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3643306" y="535782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Ангелины В.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Рисование методом  отпечатки листьев</a:t>
            </a:r>
            <a:endParaRPr lang="ru-RU" dirty="0"/>
          </a:p>
        </p:txBody>
      </p:sp>
      <p:pic>
        <p:nvPicPr>
          <p:cNvPr id="117762" name="Picture 2" descr="C:\Users\admin\Documents\i (34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143116"/>
            <a:ext cx="2391898" cy="17859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17763" name="Picture 3" descr="C:\Users\admin\Documents\i (35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2143116"/>
            <a:ext cx="1571636" cy="208624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17764" name="Picture 4" descr="C:\Users\admin\Documents\i (36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285992"/>
            <a:ext cx="2436541" cy="181928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00B0F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1285852" y="4214818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</a:p>
          <a:p>
            <a:pPr algn="ctr"/>
            <a:r>
              <a:rPr lang="ru-RU" dirty="0" smtClean="0"/>
              <a:t>Вали К.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857620" y="4429132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357950" y="4429132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Совместная работа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Рисование мелками или свечой</a:t>
            </a:r>
            <a:endParaRPr lang="ru-RU" dirty="0"/>
          </a:p>
        </p:txBody>
      </p:sp>
      <p:pic>
        <p:nvPicPr>
          <p:cNvPr id="112642" name="Picture 2" descr="C:\Users\admin\Documents\i (2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4000504"/>
            <a:ext cx="2200546" cy="1643074"/>
          </a:xfrm>
          <a:prstGeom prst="rect">
            <a:avLst/>
          </a:prstGeom>
          <a:noFill/>
        </p:spPr>
      </p:pic>
      <p:pic>
        <p:nvPicPr>
          <p:cNvPr id="112643" name="Picture 3" descr="C:\Users\admin\Documents\i (26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357422" y="1928802"/>
            <a:ext cx="1688090" cy="1643074"/>
          </a:xfrm>
          <a:prstGeom prst="rect">
            <a:avLst/>
          </a:prstGeom>
          <a:noFill/>
        </p:spPr>
      </p:pic>
      <p:pic>
        <p:nvPicPr>
          <p:cNvPr id="112644" name="Picture 4" descr="C:\Users\admin\Documents\512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00760" y="1928802"/>
            <a:ext cx="2032000" cy="1604963"/>
          </a:xfrm>
          <a:prstGeom prst="rect">
            <a:avLst/>
          </a:prstGeom>
          <a:noFill/>
        </p:spPr>
      </p:pic>
      <p:pic>
        <p:nvPicPr>
          <p:cNvPr id="112645" name="Picture 5" descr="C:\Users\admin\Documents\i (27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357686" y="4286256"/>
            <a:ext cx="2035982" cy="1357322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6215074" y="3714752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Дмитрия П.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357290" y="571501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</a:p>
          <a:p>
            <a:pPr algn="ctr"/>
            <a:r>
              <a:rPr lang="ru-RU" dirty="0" smtClean="0"/>
              <a:t>Вали К.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Рисунок на  влажном фоне</a:t>
            </a:r>
            <a:r>
              <a:rPr lang="ru-RU" dirty="0" smtClean="0"/>
              <a:t>.</a:t>
            </a:r>
            <a:br>
              <a:rPr lang="ru-RU" dirty="0" smtClean="0"/>
            </a:br>
            <a:r>
              <a:rPr lang="ru-RU" sz="1600" dirty="0" smtClean="0"/>
              <a:t>(С использованием мятой бумаги и воды).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4098" name="Picture 2" descr="C:\Users\admin\Downloads\jana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000240"/>
            <a:ext cx="2857520" cy="203360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2">
                <a:lumMod val="50000"/>
                <a:alpha val="6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4099" name="Picture 3" descr="C:\Users\admin\Downloads\fc08d6de873e3678af37dc0eaa50236a.jp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57620" y="1571612"/>
            <a:ext cx="4224349" cy="27454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1571604" y="4357694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43438" y="4643446"/>
            <a:ext cx="2928958" cy="50006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Детские работы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b="1" dirty="0" smtClean="0"/>
              <a:t>Вместо красок – пластилин</a:t>
            </a:r>
            <a:r>
              <a:rPr lang="ru-RU" dirty="0" smtClean="0"/>
              <a:t>.</a:t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9570" name="Picture 2" descr="C:\Users\admin\Documents\i (17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5008" y="1785926"/>
            <a:ext cx="2357454" cy="1760232"/>
          </a:xfrm>
          <a:prstGeom prst="rect">
            <a:avLst/>
          </a:prstGeom>
          <a:noFill/>
          <a:effectLst>
            <a:glow rad="101600">
              <a:schemeClr val="accent3">
                <a:lumMod val="50000"/>
                <a:alpha val="60000"/>
              </a:schemeClr>
            </a:glow>
          </a:effectLst>
        </p:spPr>
      </p:pic>
      <p:pic>
        <p:nvPicPr>
          <p:cNvPr id="4" name="Рисунок 3" descr="IMG_255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14488"/>
            <a:ext cx="2371725" cy="1790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lumMod val="50000"/>
                <a:alpha val="60000"/>
              </a:schemeClr>
            </a:glow>
          </a:effectLst>
        </p:spPr>
      </p:pic>
      <p:pic>
        <p:nvPicPr>
          <p:cNvPr id="5" name="Рисунок 4" descr="IMG_2965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7620" y="1785926"/>
            <a:ext cx="13716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sp>
        <p:nvSpPr>
          <p:cNvPr id="6" name="Прямоугольник 5"/>
          <p:cNvSpPr/>
          <p:nvPr/>
        </p:nvSpPr>
        <p:spPr>
          <a:xfrm>
            <a:off x="1142976" y="3786190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</a:p>
          <a:p>
            <a:pPr algn="ctr"/>
            <a:r>
              <a:rPr lang="ru-RU" dirty="0" smtClean="0"/>
              <a:t>Вали К.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714744" y="3857628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Дмитрия П.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392906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Кирилла Г.</a:t>
            </a:r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329510" cy="1162050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sz="3200" dirty="0" smtClean="0"/>
              <a:t>                                                                ЛИТЕРАТУРА: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500034" y="2357430"/>
            <a:ext cx="8186766" cy="4000528"/>
          </a:xfrm>
        </p:spPr>
        <p:txBody>
          <a:bodyPr/>
          <a:lstStyle/>
          <a:p>
            <a:pPr marL="0" lvl="0" indent="449263" algn="l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1. Г. Г. Григорьева Развитие дошкольника в изобразительной деятельности. – М., Академия, 2000г., 344с.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2. Г. Н Давыдова Нетрадиционные техники рисования в детском саду: часть 1,2,</a:t>
            </a: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 Детство - пресс</a:t>
            </a: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2007г., 23с.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Е. Н. Лебедева Использование нетрадиционных техник в формировании изобразительной деятельности дошкольников с задержкой психического развития. Методическое пособие, М., Академия, 2004, 232с.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4. Е. Л. </a:t>
            </a:r>
            <a:r>
              <a:rPr lang="ru-RU" sz="1200" dirty="0" err="1" smtClean="0">
                <a:ea typeface="Times New Roman" pitchFamily="18" charset="0"/>
                <a:cs typeface="Times New Roman" pitchFamily="18" charset="0"/>
              </a:rPr>
              <a:t>Набойкина</a:t>
            </a: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 Сказки и игры с «особым» ребенком. Е. Л. </a:t>
            </a:r>
            <a:r>
              <a:rPr lang="ru-RU" sz="1200" dirty="0" err="1" smtClean="0">
                <a:ea typeface="Times New Roman" pitchFamily="18" charset="0"/>
                <a:cs typeface="Times New Roman" pitchFamily="18" charset="0"/>
              </a:rPr>
              <a:t>Набойкина</a:t>
            </a: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. С-Петербург, 2006г., 334с.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5. М. Г. </a:t>
            </a:r>
            <a:r>
              <a:rPr lang="ru-RU" sz="1200" dirty="0" err="1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Дрезнина</a:t>
            </a: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Каждый ребенок – художник: обучение дошкольников рисованию. М. </a:t>
            </a:r>
            <a:r>
              <a:rPr lang="ru-RU" sz="1200" dirty="0" err="1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Ювента</a:t>
            </a: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, 2002г., 200 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6. </a:t>
            </a: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Н. В. Дубровская Рисунки из ладошки. Рабочая тетрадь для детей 4-5 лет. Детство – пресс, 2013г., 32с.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7. </a:t>
            </a: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Н. В. Дубровская Яркие ладошки. Рабочая тетрадь для детей 3-4 лет. Детство – пресс, 2014г., 24с.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ea typeface="Times New Roman" pitchFamily="18" charset="0"/>
                <a:cs typeface="Times New Roman" pitchFamily="18" charset="0"/>
              </a:rPr>
              <a:t>8. </a:t>
            </a: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О. В. </a:t>
            </a:r>
            <a:r>
              <a:rPr lang="ru-RU" sz="1200" dirty="0" err="1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Корчинова</a:t>
            </a: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 Декоративно-прикладное творчество в детском дошкольном учреждении. Ростов – на – Дону. Феникс, 2002г., 320 с.</a:t>
            </a:r>
            <a:endParaRPr lang="ru-RU" sz="1200" dirty="0" smtClean="0">
              <a:ea typeface="Times New Roman" pitchFamily="18" charset="0"/>
              <a:cs typeface="Arial" pitchFamily="34" charset="0"/>
            </a:endParaRPr>
          </a:p>
          <a:p>
            <a:pPr marL="0" lvl="0" indent="449263" algn="l" eaLnBrk="0" hangingPunct="0">
              <a:spcBef>
                <a:spcPct val="0"/>
              </a:spcBef>
              <a:buNone/>
            </a:pPr>
            <a:r>
              <a:rPr lang="ru-RU" sz="1200" dirty="0" smtClean="0">
                <a:solidFill>
                  <a:srgbClr val="000000"/>
                </a:solidFill>
                <a:ea typeface="Times New Roman" pitchFamily="18" charset="0"/>
                <a:cs typeface="Times New Roman" pitchFamily="18" charset="0"/>
              </a:rPr>
              <a:t>9.  Т. Г.  Казакова Детское изобразительное творчество. М.: Карапуз – дидактика. 2006г., 192 с.</a:t>
            </a:r>
            <a:endParaRPr lang="ru-RU" sz="1200" dirty="0" smtClean="0">
              <a:cs typeface="Arial" pitchFamily="34" charset="0"/>
            </a:endParaRP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14290"/>
            <a:ext cx="8229600" cy="1143000"/>
          </a:xfrm>
        </p:spPr>
        <p:txBody>
          <a:bodyPr/>
          <a:lstStyle/>
          <a:p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b="1" dirty="0" smtClean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Актуальность </a:t>
            </a:r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проекта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214555"/>
            <a:ext cx="8329642" cy="3214710"/>
          </a:xfrm>
        </p:spPr>
        <p:txBody>
          <a:bodyPr/>
          <a:lstStyle/>
          <a:p>
            <a:pPr algn="just">
              <a:buNone/>
            </a:pP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 </a:t>
            </a:r>
            <a:endParaRPr lang="ru-RU" sz="1600" dirty="0" smtClean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  <a:p>
            <a:pPr algn="just">
              <a:buNone/>
            </a:pPr>
            <a:r>
              <a:rPr lang="ru-RU" sz="16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Основная  </a:t>
            </a:r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цель  работы с детьми с ОВЗ - улучшение качества их жизни, формирование элементарных практических навыков, адаптация к окружающей среде. Все обучение в группе «особый ребенок» несет практическую направленность, нацелено на развитие личности  ребенка, поэтому занятия по рисованию связаны непосредственно с жизнью детей  и строятся на основе их потенциальных возможностей и способностей. Включение  рисования в программу обучения детей с ОВЗ продиктовано, прежде всего, тем, что оно   является одним из наиболее доступных видов деятельности для данной группы воспитанников.</a:t>
            </a:r>
          </a:p>
          <a:p>
            <a:pPr algn="just"/>
            <a:endParaRPr lang="ru-RU" sz="1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785786" y="1357298"/>
            <a:ext cx="7672414" cy="3714776"/>
          </a:xfrm>
        </p:spPr>
        <p:txBody>
          <a:bodyPr/>
          <a:lstStyle/>
          <a:p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 </a:t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r>
              <a:rPr lang="ru-RU" sz="3600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Творческий проект на тему: «Использование нетрадиционных техник рисования в работе с детьми с ОВЗ»</a:t>
            </a:r>
            <a: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/>
            </a:r>
            <a:br>
              <a:rPr lang="ru-RU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</a:br>
            <a:endParaRPr lang="ru-RU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928926" y="5429264"/>
            <a:ext cx="5500726" cy="928694"/>
          </a:xfrm>
        </p:spPr>
        <p:txBody>
          <a:bodyPr/>
          <a:lstStyle/>
          <a:p>
            <a:pPr algn="r"/>
            <a:r>
              <a:rPr lang="ru-RU" sz="2000" dirty="0" smtClean="0"/>
              <a:t>Подготовила Фомина Л. К.</a:t>
            </a:r>
          </a:p>
          <a:p>
            <a:pPr algn="r"/>
            <a:r>
              <a:rPr lang="ru-RU" sz="2000" dirty="0" smtClean="0"/>
              <a:t>Магистрант гр. 2111</a:t>
            </a:r>
            <a:endParaRPr lang="ru-RU" sz="2000" dirty="0"/>
          </a:p>
        </p:txBody>
      </p:sp>
      <p:pic>
        <p:nvPicPr>
          <p:cNvPr id="5" name="Picture 2" descr="C:\Users\admin\Downloads\jana1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714356"/>
            <a:ext cx="1428760" cy="101680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chemeClr val="accent2">
                <a:lumMod val="50000"/>
                <a:alpha val="6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6" name="Рисунок 5" descr="IMG_2559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1000108"/>
            <a:ext cx="1214446" cy="857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chemeClr val="accent2">
                <a:lumMod val="50000"/>
                <a:alpha val="60000"/>
              </a:schemeClr>
            </a:glow>
          </a:effectLst>
        </p:spPr>
      </p:pic>
      <p:pic>
        <p:nvPicPr>
          <p:cNvPr id="7" name="Picture 4" descr="C:\Users\admin\Documents\51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768" y="714356"/>
            <a:ext cx="1214446" cy="959223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8" name="Picture 2" descr="C:\Users\admin\Downloads\i (1)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286512" y="1071546"/>
            <a:ext cx="1214446" cy="920035"/>
          </a:xfrm>
          <a:prstGeom prst="rect">
            <a:avLst/>
          </a:prstGeom>
          <a:noFill/>
          <a:effectLst>
            <a:glow rad="101600">
              <a:srgbClr val="FFFF00">
                <a:alpha val="60000"/>
              </a:srgbClr>
            </a:glow>
          </a:effectLst>
        </p:spPr>
      </p:pic>
      <p:pic>
        <p:nvPicPr>
          <p:cNvPr id="9" name="Picture 6" descr="C:\Users\admin\Documents\i (13)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42910" y="4929198"/>
            <a:ext cx="928694" cy="115158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rgbClr val="00B0F0">
                <a:alpha val="40000"/>
              </a:srgbClr>
            </a:glow>
            <a:reflection blurRad="12700" stA="38000" endPos="28000" dist="5000" dir="5400000" sy="-100000" algn="bl" rotWithShape="0"/>
          </a:effectLst>
        </p:spPr>
      </p:pic>
      <p:pic>
        <p:nvPicPr>
          <p:cNvPr id="10" name="Picture 2" descr="C:\Users\admin\Documents\32ы-240x300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4572008"/>
            <a:ext cx="800105" cy="1000132"/>
          </a:xfrm>
          <a:prstGeom prst="rect">
            <a:avLst/>
          </a:prstGeom>
          <a:noFill/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357166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Цель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357430"/>
            <a:ext cx="8215370" cy="3768733"/>
          </a:xfrm>
        </p:spPr>
        <p:txBody>
          <a:bodyPr/>
          <a:lstStyle/>
          <a:p>
            <a:pPr algn="just">
              <a:buNone/>
            </a:pPr>
            <a:r>
              <a:rPr lang="ru-RU" sz="1600" dirty="0" smtClean="0"/>
              <a:t>		</a:t>
            </a:r>
            <a:r>
              <a:rPr lang="ru-RU" dirty="0" smtClean="0"/>
              <a:t>И</a:t>
            </a:r>
            <a:r>
              <a:rPr lang="ru-RU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зучение </a:t>
            </a:r>
            <a:r>
              <a:rPr lang="ru-RU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процесса развития творческих способностей у детей старшего дошкольного возраста с ОВЗ посредством  нетрадиционных техник рисования.</a:t>
            </a:r>
          </a:p>
          <a:p>
            <a:pPr algn="just">
              <a:buNone/>
            </a:pPr>
            <a:endParaRPr lang="ru-RU" sz="16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85728"/>
            <a:ext cx="8229600" cy="1143000"/>
          </a:xfrm>
        </p:spPr>
        <p:txBody>
          <a:bodyPr/>
          <a:lstStyle/>
          <a:p>
            <a:r>
              <a:rPr lang="ru-RU" dirty="0" smtClean="0"/>
              <a:t>Задачи проекта: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285993"/>
            <a:ext cx="8258204" cy="3429024"/>
          </a:xfrm>
        </p:spPr>
        <p:txBody>
          <a:bodyPr/>
          <a:lstStyle/>
          <a:p>
            <a:pPr lvl="0" algn="just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Учить видеть связь между предметами, располагать их в определенном порядке, создавая сюжет.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Учить самостоятельному использованию различных материалов для создания выразительного сюжетного изображения;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Учить планировать свою деятельность, организовывать рабочее место, подбирать необходимое оборудование, определять последовательность действий;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Развивать творческое воображение, зрительно-двигательную координацию, мелкую моторику рук, тактильную чувствительность, психические процессы: восприятие, память, внимание, мышление, связную устную речь;</a:t>
            </a:r>
          </a:p>
          <a:p>
            <a:pPr lvl="0" algn="just"/>
            <a:r>
              <a:rPr lang="ru-RU" sz="16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Воспитывать устойчивый интерес к рисованию, желание работать в коллективе; учить адекватно, оценивать свою работу и рисунки товарищей.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285728"/>
            <a:ext cx="8229600" cy="1143000"/>
          </a:xfrm>
        </p:spPr>
        <p:txBody>
          <a:bodyPr/>
          <a:lstStyle/>
          <a:p>
            <a:r>
              <a:rPr lang="ru-RU" b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Предполагаемый результат: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2925763"/>
          </a:xfrm>
        </p:spPr>
        <p:txBody>
          <a:bodyPr/>
          <a:lstStyle/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</a:t>
            </a:r>
          </a:p>
          <a:p>
            <a:pPr algn="just">
              <a:buNone/>
            </a:pPr>
            <a:endParaRPr lang="ru-RU" sz="2000" dirty="0"/>
          </a:p>
          <a:p>
            <a:pPr algn="just">
              <a:buNone/>
            </a:pPr>
            <a:r>
              <a:rPr lang="ru-RU" sz="2000" dirty="0" smtClean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		Использование </a:t>
            </a:r>
            <a:r>
              <a:rPr lang="ru-RU" sz="2000" dirty="0">
                <a:solidFill>
                  <a:schemeClr val="tx1"/>
                </a:solidFill>
                <a:latin typeface="+mn-lt"/>
                <a:ea typeface="+mn-ea"/>
                <a:cs typeface="+mn-cs"/>
              </a:rPr>
              <a:t>нетрадиционных техник рисования поможет детям с ОВЗ развить творческие способности воображение, мелкую моторику рук, тренировать дыхание, цветовосприятие, эстетическое восприятие. </a:t>
            </a:r>
            <a:endParaRPr lang="ru-RU" sz="20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Содержание проекта</a:t>
            </a:r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7" y="1500173"/>
          <a:ext cx="7715302" cy="4500595"/>
        </p:xfrm>
        <a:graphic>
          <a:graphicData uri="http://schemas.openxmlformats.org/drawingml/2006/table">
            <a:tbl>
              <a:tblPr>
                <a:tableStyleId>{ED083AE6-46FA-4A59-8FB0-9F97EB10719F}</a:tableStyleId>
              </a:tblPr>
              <a:tblGrid>
                <a:gridCol w="2786081"/>
                <a:gridCol w="2643206"/>
                <a:gridCol w="2286015"/>
              </a:tblGrid>
              <a:tr h="3782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Подготовительный </a:t>
                      </a:r>
                      <a:r>
                        <a:rPr lang="ru-RU" sz="1400" dirty="0"/>
                        <a:t>этап: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10" marR="455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 smtClean="0"/>
                        <a:t>Основной </a:t>
                      </a:r>
                      <a:r>
                        <a:rPr lang="ru-RU" sz="1400" dirty="0"/>
                        <a:t>этап: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10" marR="4551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Aft>
                          <a:spcPts val="600"/>
                        </a:spcAft>
                      </a:pPr>
                      <a:r>
                        <a:rPr lang="ru-RU" sz="1400" dirty="0" smtClean="0"/>
                        <a:t>Заключительный </a:t>
                      </a:r>
                      <a:r>
                        <a:rPr lang="ru-RU" sz="1400" dirty="0"/>
                        <a:t>этап: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45510" marR="45510" marT="0" marB="0"/>
                </a:tc>
              </a:tr>
              <a:tr h="4122391"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постановка целей, определение актуальности и значимости проекта;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подбор методической литературы для реализации проекта (журналы, статьи, рефераты и т.п.);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подбор наглядно-дидактического материала; организация развивающей среды в группе.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10" marR="4551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проведение бесед;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работа с родителя (разработка рекомендаций, семинар – практикум, консультации);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Консультация для воспитателей;</a:t>
                      </a:r>
                    </a:p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проведение занятий.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10" marR="45510" marT="0" marB="0"/>
                </a:tc>
                <a:tc>
                  <a:txBody>
                    <a:bodyPr/>
                    <a:lstStyle/>
                    <a:p>
                      <a:pPr marL="342900" lvl="0" indent="-342900" algn="just">
                        <a:lnSpc>
                          <a:spcPct val="150000"/>
                        </a:lnSpc>
                        <a:spcAft>
                          <a:spcPts val="600"/>
                        </a:spcAft>
                        <a:buFont typeface="Wingdings"/>
                        <a:buChar char=""/>
                      </a:pPr>
                      <a:r>
                        <a:rPr lang="ru-RU" sz="1400" dirty="0"/>
                        <a:t>анализ результатов проекта. </a:t>
                      </a:r>
                      <a:endParaRPr lang="ru-RU" sz="14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5510" marR="4551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Рисование пальчиковыми красками</a:t>
            </a:r>
            <a:endParaRPr lang="ru-RU" dirty="0"/>
          </a:p>
        </p:txBody>
      </p:sp>
      <p:pic>
        <p:nvPicPr>
          <p:cNvPr id="105474" name="Picture 2" descr="C:\Users\admin\Documents\i (8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000239"/>
            <a:ext cx="1928826" cy="24312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101600">
              <a:srgbClr val="FFFF00">
                <a:alpha val="60000"/>
              </a:srgbClr>
            </a:glow>
            <a:reflection blurRad="12700" stA="38000" endPos="28000" dist="5000" dir="5400000" sy="-100000" algn="bl" rotWithShape="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1214414" y="464344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Ангелины В.</a:t>
            </a:r>
            <a:endParaRPr lang="ru-RU" dirty="0"/>
          </a:p>
        </p:txBody>
      </p:sp>
      <p:pic>
        <p:nvPicPr>
          <p:cNvPr id="105475" name="Picture 3" descr="C:\Users\admin\Documents\i (10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868" y="2071678"/>
            <a:ext cx="1857388" cy="2286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714744" y="464344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Кирилла Г.</a:t>
            </a:r>
            <a:endParaRPr lang="ru-RU" dirty="0"/>
          </a:p>
        </p:txBody>
      </p:sp>
      <p:pic>
        <p:nvPicPr>
          <p:cNvPr id="105478" name="Picture 6" descr="C:\Users\admin\Documents\i (13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143636" y="2143116"/>
            <a:ext cx="1785950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sp>
        <p:nvSpPr>
          <p:cNvPr id="10" name="Прямоугольник 9"/>
          <p:cNvSpPr/>
          <p:nvPr/>
        </p:nvSpPr>
        <p:spPr>
          <a:xfrm>
            <a:off x="6357950" y="4714884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b="1" dirty="0" smtClean="0"/>
              <a:t>Рисование  пальчиковыми    красками с размывкой под струей воды </a:t>
            </a:r>
            <a:endParaRPr lang="ru-RU" sz="3200" dirty="0"/>
          </a:p>
        </p:txBody>
      </p:sp>
      <p:pic>
        <p:nvPicPr>
          <p:cNvPr id="3074" name="Picture 2" descr="C:\Users\admin\Downloads\1_5254fe5a837765254fe5a837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000240"/>
            <a:ext cx="1714512" cy="1144070"/>
          </a:xfrm>
          <a:prstGeom prst="rect">
            <a:avLst/>
          </a:prstGeom>
          <a:noFill/>
          <a:effectLst>
            <a:glow rad="228600">
              <a:schemeClr val="accent4">
                <a:satMod val="175000"/>
                <a:alpha val="40000"/>
              </a:schemeClr>
            </a:glow>
          </a:effectLst>
        </p:spPr>
      </p:pic>
      <p:pic>
        <p:nvPicPr>
          <p:cNvPr id="3075" name="Picture 3" descr="C:\Users\admin\Downloads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1928802"/>
            <a:ext cx="1785950" cy="1214446"/>
          </a:xfrm>
          <a:prstGeom prst="rect">
            <a:avLst/>
          </a:prstGeom>
          <a:noFill/>
          <a:effectLst>
            <a:glow rad="101600">
              <a:srgbClr val="C00000">
                <a:alpha val="60000"/>
              </a:srgbClr>
            </a:glow>
          </a:effectLst>
        </p:spPr>
      </p:pic>
      <p:pic>
        <p:nvPicPr>
          <p:cNvPr id="3077" name="Picture 5" descr="C:\Users\admin\Downloads\kljaksa_5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286124"/>
            <a:ext cx="2214578" cy="202474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8" name="Picture 6" descr="C:\Users\admin\Downloads\kliaksa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357290" y="3429000"/>
            <a:ext cx="2428892" cy="168596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1785918" y="5214950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Кирилла Г.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6000760" y="5357826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Рисование методом клякс </a:t>
            </a:r>
            <a:endParaRPr lang="ru-RU" dirty="0"/>
          </a:p>
        </p:txBody>
      </p:sp>
      <p:pic>
        <p:nvPicPr>
          <p:cNvPr id="106499" name="Picture 3" descr="C:\Users\admin\Documents\i (15)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85786" y="1857364"/>
            <a:ext cx="2428892" cy="17164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reflection blurRad="12700" stA="38000" endPos="28000" dist="5000" dir="5400000" sy="-100000" algn="bl" rotWithShape="0"/>
          </a:effectLst>
        </p:spPr>
      </p:pic>
      <p:pic>
        <p:nvPicPr>
          <p:cNvPr id="5" name="Рисунок 4" descr="IMG_2926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86446" y="1857364"/>
            <a:ext cx="2286016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</p:pic>
      <p:pic>
        <p:nvPicPr>
          <p:cNvPr id="6" name="Рисунок 5" descr="IMG_291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428992" y="3714752"/>
            <a:ext cx="2143140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101600">
              <a:srgbClr val="00B0F0">
                <a:alpha val="60000"/>
              </a:srgbClr>
            </a:glow>
          </a:effectLst>
        </p:spPr>
      </p:pic>
      <p:sp>
        <p:nvSpPr>
          <p:cNvPr id="7" name="Прямоугольник 6"/>
          <p:cNvSpPr/>
          <p:nvPr/>
        </p:nvSpPr>
        <p:spPr>
          <a:xfrm>
            <a:off x="1214414" y="3857628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Ангелины В.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143636" y="3786190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Кирилла Г.</a:t>
            </a:r>
            <a:endParaRPr lang="ru-RU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786182" y="5572140"/>
            <a:ext cx="1571636" cy="50006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/>
              <a:t>Работа </a:t>
            </a:r>
            <a:r>
              <a:rPr lang="ru-RU" dirty="0" err="1" smtClean="0"/>
              <a:t>Миланы</a:t>
            </a:r>
            <a:r>
              <a:rPr lang="ru-RU" dirty="0" smtClean="0"/>
              <a:t> К.</a:t>
            </a: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1_colormaster">
  <a:themeElements>
    <a:clrScheme name="1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1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2_colormaster">
  <a:themeElements>
    <a:clrScheme name="2_colormaster 4">
      <a:dk1>
        <a:srgbClr val="000000"/>
      </a:dk1>
      <a:lt1>
        <a:srgbClr val="FF9966"/>
      </a:lt1>
      <a:dk2>
        <a:srgbClr val="1C1C1C"/>
      </a:dk2>
      <a:lt2>
        <a:srgbClr val="4D4D4D"/>
      </a:lt2>
      <a:accent1>
        <a:srgbClr val="FF0000"/>
      </a:accent1>
      <a:accent2>
        <a:srgbClr val="FF6699"/>
      </a:accent2>
      <a:accent3>
        <a:srgbClr val="FFCAB8"/>
      </a:accent3>
      <a:accent4>
        <a:srgbClr val="000000"/>
      </a:accent4>
      <a:accent5>
        <a:srgbClr val="FFAAAA"/>
      </a:accent5>
      <a:accent6>
        <a:srgbClr val="E75C8A"/>
      </a:accent6>
      <a:hlink>
        <a:srgbClr val="CC00CC"/>
      </a:hlink>
      <a:folHlink>
        <a:srgbClr val="FFCC00"/>
      </a:folHlink>
    </a:clrScheme>
    <a:fontScheme name="2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2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2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3_colormaster">
  <a:themeElements>
    <a:clrScheme name="">
      <a:dk1>
        <a:srgbClr val="000000"/>
      </a:dk1>
      <a:lt1>
        <a:srgbClr val="FF3399"/>
      </a:lt1>
      <a:dk2>
        <a:srgbClr val="1C1C1C"/>
      </a:dk2>
      <a:lt2>
        <a:srgbClr val="4D4D4D"/>
      </a:lt2>
      <a:accent1>
        <a:srgbClr val="00CC99"/>
      </a:accent1>
      <a:accent2>
        <a:srgbClr val="FF99CC"/>
      </a:accent2>
      <a:accent3>
        <a:srgbClr val="FFADCA"/>
      </a:accent3>
      <a:accent4>
        <a:srgbClr val="000000"/>
      </a:accent4>
      <a:accent5>
        <a:srgbClr val="AAE2CA"/>
      </a:accent5>
      <a:accent6>
        <a:srgbClr val="E78AB9"/>
      </a:accent6>
      <a:hlink>
        <a:srgbClr val="9933FF"/>
      </a:hlink>
      <a:folHlink>
        <a:srgbClr val="44C63A"/>
      </a:folHlink>
    </a:clrScheme>
    <a:fontScheme name="3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3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3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3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4_colormaster">
  <a:themeElements>
    <a:clrScheme name="">
      <a:dk1>
        <a:srgbClr val="000000"/>
      </a:dk1>
      <a:lt1>
        <a:srgbClr val="FF3399"/>
      </a:lt1>
      <a:dk2>
        <a:srgbClr val="1C1C1C"/>
      </a:dk2>
      <a:lt2>
        <a:srgbClr val="4D4D4D"/>
      </a:lt2>
      <a:accent1>
        <a:srgbClr val="00CC99"/>
      </a:accent1>
      <a:accent2>
        <a:srgbClr val="FF99CC"/>
      </a:accent2>
      <a:accent3>
        <a:srgbClr val="FFADCA"/>
      </a:accent3>
      <a:accent4>
        <a:srgbClr val="000000"/>
      </a:accent4>
      <a:accent5>
        <a:srgbClr val="AAE2CA"/>
      </a:accent5>
      <a:accent6>
        <a:srgbClr val="E78AB9"/>
      </a:accent6>
      <a:hlink>
        <a:srgbClr val="9933FF"/>
      </a:hlink>
      <a:folHlink>
        <a:srgbClr val="44C63A"/>
      </a:folHlink>
    </a:clrScheme>
    <a:fontScheme name="4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4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4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4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5_colormaster">
  <a:themeElements>
    <a:clrScheme name="">
      <a:dk1>
        <a:srgbClr val="000000"/>
      </a:dk1>
      <a:lt1>
        <a:srgbClr val="FF3399"/>
      </a:lt1>
      <a:dk2>
        <a:srgbClr val="1C1C1C"/>
      </a:dk2>
      <a:lt2>
        <a:srgbClr val="4D4D4D"/>
      </a:lt2>
      <a:accent1>
        <a:srgbClr val="00CC99"/>
      </a:accent1>
      <a:accent2>
        <a:srgbClr val="FF99CC"/>
      </a:accent2>
      <a:accent3>
        <a:srgbClr val="FFADCA"/>
      </a:accent3>
      <a:accent4>
        <a:srgbClr val="000000"/>
      </a:accent4>
      <a:accent5>
        <a:srgbClr val="AAE2CA"/>
      </a:accent5>
      <a:accent6>
        <a:srgbClr val="E78AB9"/>
      </a:accent6>
      <a:hlink>
        <a:srgbClr val="9933FF"/>
      </a:hlink>
      <a:folHlink>
        <a:srgbClr val="44C63A"/>
      </a:folHlink>
    </a:clrScheme>
    <a:fontScheme name="5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5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5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6.xml><?xml version="1.0" encoding="utf-8"?>
<a:theme xmlns:a="http://schemas.openxmlformats.org/drawingml/2006/main" name="6_colormaster">
  <a:themeElements>
    <a:clrScheme name="">
      <a:dk1>
        <a:srgbClr val="000000"/>
      </a:dk1>
      <a:lt1>
        <a:srgbClr val="33CC33"/>
      </a:lt1>
      <a:dk2>
        <a:srgbClr val="1C1C1C"/>
      </a:dk2>
      <a:lt2>
        <a:srgbClr val="4D4D4D"/>
      </a:lt2>
      <a:accent1>
        <a:srgbClr val="FF6699"/>
      </a:accent1>
      <a:accent2>
        <a:srgbClr val="99FF99"/>
      </a:accent2>
      <a:accent3>
        <a:srgbClr val="ADE2AD"/>
      </a:accent3>
      <a:accent4>
        <a:srgbClr val="000000"/>
      </a:accent4>
      <a:accent5>
        <a:srgbClr val="FFB8CA"/>
      </a:accent5>
      <a:accent6>
        <a:srgbClr val="8AE78A"/>
      </a:accent6>
      <a:hlink>
        <a:srgbClr val="CC9900"/>
      </a:hlink>
      <a:folHlink>
        <a:srgbClr val="FFCC66"/>
      </a:folHlink>
    </a:clrScheme>
    <a:fontScheme name="6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6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6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6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7.xml><?xml version="1.0" encoding="utf-8"?>
<a:theme xmlns:a="http://schemas.openxmlformats.org/drawingml/2006/main" name="7_colormaster">
  <a:themeElements>
    <a:clrScheme name="">
      <a:dk1>
        <a:srgbClr val="000000"/>
      </a:dk1>
      <a:lt1>
        <a:srgbClr val="33CC33"/>
      </a:lt1>
      <a:dk2>
        <a:srgbClr val="1C1C1C"/>
      </a:dk2>
      <a:lt2>
        <a:srgbClr val="4D4D4D"/>
      </a:lt2>
      <a:accent1>
        <a:srgbClr val="FF6699"/>
      </a:accent1>
      <a:accent2>
        <a:srgbClr val="99FF99"/>
      </a:accent2>
      <a:accent3>
        <a:srgbClr val="ADE2AD"/>
      </a:accent3>
      <a:accent4>
        <a:srgbClr val="000000"/>
      </a:accent4>
      <a:accent5>
        <a:srgbClr val="FFB8CA"/>
      </a:accent5>
      <a:accent6>
        <a:srgbClr val="8AE78A"/>
      </a:accent6>
      <a:hlink>
        <a:srgbClr val="CC9900"/>
      </a:hlink>
      <a:folHlink>
        <a:srgbClr val="FFCC66"/>
      </a:folHlink>
    </a:clrScheme>
    <a:fontScheme name="7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7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7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7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8.xml><?xml version="1.0" encoding="utf-8"?>
<a:theme xmlns:a="http://schemas.openxmlformats.org/drawingml/2006/main" name="8_colormaster">
  <a:themeElements>
    <a:clrScheme name="">
      <a:dk1>
        <a:srgbClr val="000000"/>
      </a:dk1>
      <a:lt1>
        <a:srgbClr val="33CC33"/>
      </a:lt1>
      <a:dk2>
        <a:srgbClr val="1C1C1C"/>
      </a:dk2>
      <a:lt2>
        <a:srgbClr val="4D4D4D"/>
      </a:lt2>
      <a:accent1>
        <a:srgbClr val="FF6699"/>
      </a:accent1>
      <a:accent2>
        <a:srgbClr val="99FF99"/>
      </a:accent2>
      <a:accent3>
        <a:srgbClr val="ADE2AD"/>
      </a:accent3>
      <a:accent4>
        <a:srgbClr val="000000"/>
      </a:accent4>
      <a:accent5>
        <a:srgbClr val="FFB8CA"/>
      </a:accent5>
      <a:accent6>
        <a:srgbClr val="8AE78A"/>
      </a:accent6>
      <a:hlink>
        <a:srgbClr val="CC9900"/>
      </a:hlink>
      <a:folHlink>
        <a:srgbClr val="FFCC66"/>
      </a:folHlink>
    </a:clrScheme>
    <a:fontScheme name="8_colormaster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8_colormaster 1">
        <a:dk1>
          <a:srgbClr val="C0C0C0"/>
        </a:dk1>
        <a:lt1>
          <a:srgbClr val="FFFFFF"/>
        </a:lt1>
        <a:dk2>
          <a:srgbClr val="000099"/>
        </a:dk2>
        <a:lt2>
          <a:srgbClr val="CCECFF"/>
        </a:lt2>
        <a:accent1>
          <a:srgbClr val="FF3399"/>
        </a:accent1>
        <a:accent2>
          <a:srgbClr val="99CCFF"/>
        </a:accent2>
        <a:accent3>
          <a:srgbClr val="AAAACA"/>
        </a:accent3>
        <a:accent4>
          <a:srgbClr val="DADADA"/>
        </a:accent4>
        <a:accent5>
          <a:srgbClr val="FFADCA"/>
        </a:accent5>
        <a:accent6>
          <a:srgbClr val="8AB9E7"/>
        </a:accent6>
        <a:hlink>
          <a:srgbClr val="FF5050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2">
        <a:dk1>
          <a:srgbClr val="000000"/>
        </a:dk1>
        <a:lt1>
          <a:srgbClr val="99CCFF"/>
        </a:lt1>
        <a:dk2>
          <a:srgbClr val="1C1C1C"/>
        </a:dk2>
        <a:lt2>
          <a:srgbClr val="4D4D4D"/>
        </a:lt2>
        <a:accent1>
          <a:srgbClr val="CC0066"/>
        </a:accent1>
        <a:accent2>
          <a:srgbClr val="3366FF"/>
        </a:accent2>
        <a:accent3>
          <a:srgbClr val="CAE2FF"/>
        </a:accent3>
        <a:accent4>
          <a:srgbClr val="000000"/>
        </a:accent4>
        <a:accent5>
          <a:srgbClr val="E2AAB8"/>
        </a:accent5>
        <a:accent6>
          <a:srgbClr val="2D5CE7"/>
        </a:accent6>
        <a:hlink>
          <a:srgbClr val="FF0000"/>
        </a:hlink>
        <a:folHlink>
          <a:srgbClr val="FF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3">
        <a:dk1>
          <a:srgbClr val="C0C0C0"/>
        </a:dk1>
        <a:lt1>
          <a:srgbClr val="FFFFFF"/>
        </a:lt1>
        <a:dk2>
          <a:srgbClr val="800000"/>
        </a:dk2>
        <a:lt2>
          <a:srgbClr val="FFCC99"/>
        </a:lt2>
        <a:accent1>
          <a:srgbClr val="FF9900"/>
        </a:accent1>
        <a:accent2>
          <a:srgbClr val="CC0000"/>
        </a:accent2>
        <a:accent3>
          <a:srgbClr val="C0AAAA"/>
        </a:accent3>
        <a:accent4>
          <a:srgbClr val="DADADA"/>
        </a:accent4>
        <a:accent5>
          <a:srgbClr val="FFCAAA"/>
        </a:accent5>
        <a:accent6>
          <a:srgbClr val="B90000"/>
        </a:accent6>
        <a:hlink>
          <a:srgbClr val="FF33CC"/>
        </a:hlink>
        <a:folHlink>
          <a:srgbClr val="FF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4">
        <a:dk1>
          <a:srgbClr val="000000"/>
        </a:dk1>
        <a:lt1>
          <a:srgbClr val="FF9966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6699"/>
        </a:accent2>
        <a:accent3>
          <a:srgbClr val="FFCAB8"/>
        </a:accent3>
        <a:accent4>
          <a:srgbClr val="000000"/>
        </a:accent4>
        <a:accent5>
          <a:srgbClr val="FFAAAA"/>
        </a:accent5>
        <a:accent6>
          <a:srgbClr val="E75C8A"/>
        </a:accent6>
        <a:hlink>
          <a:srgbClr val="CC00CC"/>
        </a:hlink>
        <a:folHlink>
          <a:srgbClr val="FF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5">
        <a:dk1>
          <a:srgbClr val="C0C0C0"/>
        </a:dk1>
        <a:lt1>
          <a:srgbClr val="FFFFFF"/>
        </a:lt1>
        <a:dk2>
          <a:srgbClr val="008000"/>
        </a:dk2>
        <a:lt2>
          <a:srgbClr val="CCECFF"/>
        </a:lt2>
        <a:accent1>
          <a:srgbClr val="0066FF"/>
        </a:accent1>
        <a:accent2>
          <a:srgbClr val="00FF00"/>
        </a:accent2>
        <a:accent3>
          <a:srgbClr val="AAC0AA"/>
        </a:accent3>
        <a:accent4>
          <a:srgbClr val="DADADA"/>
        </a:accent4>
        <a:accent5>
          <a:srgbClr val="AAB8FF"/>
        </a:accent5>
        <a:accent6>
          <a:srgbClr val="00E700"/>
        </a:accent6>
        <a:hlink>
          <a:srgbClr val="A29E00"/>
        </a:hlink>
        <a:folHlink>
          <a:srgbClr val="EA8B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6">
        <a:dk1>
          <a:srgbClr val="000000"/>
        </a:dk1>
        <a:lt1>
          <a:srgbClr val="97E183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99FF99"/>
        </a:accent2>
        <a:accent3>
          <a:srgbClr val="C9EEC1"/>
        </a:accent3>
        <a:accent4>
          <a:srgbClr val="000000"/>
        </a:accent4>
        <a:accent5>
          <a:srgbClr val="AAB8FF"/>
        </a:accent5>
        <a:accent6>
          <a:srgbClr val="8AE78A"/>
        </a:accent6>
        <a:hlink>
          <a:srgbClr val="CC9900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7">
        <a:dk1>
          <a:srgbClr val="C0C0C0"/>
        </a:dk1>
        <a:lt1>
          <a:srgbClr val="FFFFFF"/>
        </a:lt1>
        <a:dk2>
          <a:srgbClr val="008080"/>
        </a:dk2>
        <a:lt2>
          <a:srgbClr val="CCECFF"/>
        </a:lt2>
        <a:accent1>
          <a:srgbClr val="29A329"/>
        </a:accent1>
        <a:accent2>
          <a:srgbClr val="00FFFF"/>
        </a:accent2>
        <a:accent3>
          <a:srgbClr val="AAC0C0"/>
        </a:accent3>
        <a:accent4>
          <a:srgbClr val="DADADA"/>
        </a:accent4>
        <a:accent5>
          <a:srgbClr val="ACCEAC"/>
        </a:accent5>
        <a:accent6>
          <a:srgbClr val="00E7E7"/>
        </a:accent6>
        <a:hlink>
          <a:srgbClr val="3B6AFF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8">
        <a:dk1>
          <a:srgbClr val="000000"/>
        </a:dk1>
        <a:lt1>
          <a:srgbClr val="64F0BE"/>
        </a:lt1>
        <a:dk2>
          <a:srgbClr val="1C1C1C"/>
        </a:dk2>
        <a:lt2>
          <a:srgbClr val="4D4D4D"/>
        </a:lt2>
        <a:accent1>
          <a:srgbClr val="008000"/>
        </a:accent1>
        <a:accent2>
          <a:srgbClr val="00FFFF"/>
        </a:accent2>
        <a:accent3>
          <a:srgbClr val="B8F6DB"/>
        </a:accent3>
        <a:accent4>
          <a:srgbClr val="000000"/>
        </a:accent4>
        <a:accent5>
          <a:srgbClr val="AAC0AA"/>
        </a:accent5>
        <a:accent6>
          <a:srgbClr val="00E7E7"/>
        </a:accent6>
        <a:hlink>
          <a:srgbClr val="3366FF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9">
        <a:dk1>
          <a:srgbClr val="C0C0C0"/>
        </a:dk1>
        <a:lt1>
          <a:srgbClr val="FFFFFF"/>
        </a:lt1>
        <a:dk2>
          <a:srgbClr val="CC9900"/>
        </a:dk2>
        <a:lt2>
          <a:srgbClr val="FFFFCC"/>
        </a:lt2>
        <a:accent1>
          <a:srgbClr val="FF3300"/>
        </a:accent1>
        <a:accent2>
          <a:srgbClr val="FFCC66"/>
        </a:accent2>
        <a:accent3>
          <a:srgbClr val="E2CAAA"/>
        </a:accent3>
        <a:accent4>
          <a:srgbClr val="DADADA"/>
        </a:accent4>
        <a:accent5>
          <a:srgbClr val="FFADAA"/>
        </a:accent5>
        <a:accent6>
          <a:srgbClr val="E7B95C"/>
        </a:accent6>
        <a:hlink>
          <a:srgbClr val="008080"/>
        </a:hlink>
        <a:folHlink>
          <a:srgbClr val="33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0">
        <a:dk1>
          <a:srgbClr val="000000"/>
        </a:dk1>
        <a:lt1>
          <a:srgbClr val="EFF274"/>
        </a:lt1>
        <a:dk2>
          <a:srgbClr val="1C1C1C"/>
        </a:dk2>
        <a:lt2>
          <a:srgbClr val="4D4D4D"/>
        </a:lt2>
        <a:accent1>
          <a:srgbClr val="9966FF"/>
        </a:accent1>
        <a:accent2>
          <a:srgbClr val="FFFFCC"/>
        </a:accent2>
        <a:accent3>
          <a:srgbClr val="F6F7BC"/>
        </a:accent3>
        <a:accent4>
          <a:srgbClr val="000000"/>
        </a:accent4>
        <a:accent5>
          <a:srgbClr val="CAB8FF"/>
        </a:accent5>
        <a:accent6>
          <a:srgbClr val="E7E7B9"/>
        </a:accent6>
        <a:hlink>
          <a:srgbClr val="6666FF"/>
        </a:hlink>
        <a:folHlink>
          <a:srgbClr val="99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1">
        <a:dk1>
          <a:srgbClr val="C0C0C0"/>
        </a:dk1>
        <a:lt1>
          <a:srgbClr val="FFFFFF"/>
        </a:lt1>
        <a:dk2>
          <a:srgbClr val="6600CC"/>
        </a:dk2>
        <a:lt2>
          <a:srgbClr val="CCCCFF"/>
        </a:lt2>
        <a:accent1>
          <a:srgbClr val="D60093"/>
        </a:accent1>
        <a:accent2>
          <a:srgbClr val="9999FF"/>
        </a:accent2>
        <a:accent3>
          <a:srgbClr val="B8AAE2"/>
        </a:accent3>
        <a:accent4>
          <a:srgbClr val="DADADA"/>
        </a:accent4>
        <a:accent5>
          <a:srgbClr val="E8AAC8"/>
        </a:accent5>
        <a:accent6>
          <a:srgbClr val="8A8AE7"/>
        </a:accent6>
        <a:hlink>
          <a:srgbClr val="008000"/>
        </a:hlink>
        <a:folHlink>
          <a:srgbClr val="FF99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2">
        <a:dk1>
          <a:srgbClr val="000000"/>
        </a:dk1>
        <a:lt1>
          <a:srgbClr val="CC99FF"/>
        </a:lt1>
        <a:dk2>
          <a:srgbClr val="1C1C1C"/>
        </a:dk2>
        <a:lt2>
          <a:srgbClr val="4D4D4D"/>
        </a:lt2>
        <a:accent1>
          <a:srgbClr val="0066FF"/>
        </a:accent1>
        <a:accent2>
          <a:srgbClr val="CCCCFF"/>
        </a:accent2>
        <a:accent3>
          <a:srgbClr val="E2CAFF"/>
        </a:accent3>
        <a:accent4>
          <a:srgbClr val="000000"/>
        </a:accent4>
        <a:accent5>
          <a:srgbClr val="AAB8FF"/>
        </a:accent5>
        <a:accent6>
          <a:srgbClr val="B9B9E7"/>
        </a:accent6>
        <a:hlink>
          <a:srgbClr val="FF0066"/>
        </a:hlink>
        <a:folHlink>
          <a:srgbClr val="66CC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3">
        <a:dk1>
          <a:srgbClr val="C0C0C0"/>
        </a:dk1>
        <a:lt1>
          <a:srgbClr val="FFFFFF"/>
        </a:lt1>
        <a:dk2>
          <a:srgbClr val="CC0066"/>
        </a:dk2>
        <a:lt2>
          <a:srgbClr val="FFCCCC"/>
        </a:lt2>
        <a:accent1>
          <a:srgbClr val="993366"/>
        </a:accent1>
        <a:accent2>
          <a:srgbClr val="FF9999"/>
        </a:accent2>
        <a:accent3>
          <a:srgbClr val="E2AAB8"/>
        </a:accent3>
        <a:accent4>
          <a:srgbClr val="DADADA"/>
        </a:accent4>
        <a:accent5>
          <a:srgbClr val="CAADB8"/>
        </a:accent5>
        <a:accent6>
          <a:srgbClr val="E78A8A"/>
        </a:accent6>
        <a:hlink>
          <a:srgbClr val="009999"/>
        </a:hlink>
        <a:folHlink>
          <a:srgbClr val="FF99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4">
        <a:dk1>
          <a:srgbClr val="000000"/>
        </a:dk1>
        <a:lt1>
          <a:srgbClr val="FF99CC"/>
        </a:lt1>
        <a:dk2>
          <a:srgbClr val="1C1C1C"/>
        </a:dk2>
        <a:lt2>
          <a:srgbClr val="4D4D4D"/>
        </a:lt2>
        <a:accent1>
          <a:srgbClr val="FF0000"/>
        </a:accent1>
        <a:accent2>
          <a:srgbClr val="FF99CC"/>
        </a:accent2>
        <a:accent3>
          <a:srgbClr val="FFCAE2"/>
        </a:accent3>
        <a:accent4>
          <a:srgbClr val="000000"/>
        </a:accent4>
        <a:accent5>
          <a:srgbClr val="FFAAAA"/>
        </a:accent5>
        <a:accent6>
          <a:srgbClr val="E78AB9"/>
        </a:accent6>
        <a:hlink>
          <a:srgbClr val="9933FF"/>
        </a:hlink>
        <a:folHlink>
          <a:srgbClr val="44C63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8_colormaster 15">
        <a:dk1>
          <a:srgbClr val="C0C0C0"/>
        </a:dk1>
        <a:lt1>
          <a:srgbClr val="FFFFFF"/>
        </a:lt1>
        <a:dk2>
          <a:srgbClr val="000000"/>
        </a:dk2>
        <a:lt2>
          <a:srgbClr val="DDDDDD"/>
        </a:lt2>
        <a:accent1>
          <a:srgbClr val="4D4D4D"/>
        </a:accent1>
        <a:accent2>
          <a:srgbClr val="C0C0C0"/>
        </a:accent2>
        <a:accent3>
          <a:srgbClr val="AAAAAA"/>
        </a:accent3>
        <a:accent4>
          <a:srgbClr val="DADADA"/>
        </a:accent4>
        <a:accent5>
          <a:srgbClr val="B2B2B2"/>
        </a:accent5>
        <a:accent6>
          <a:srgbClr val="AEAEAE"/>
        </a:accent6>
        <a:hlink>
          <a:srgbClr val="777777"/>
        </a:hlink>
        <a:folHlink>
          <a:srgbClr val="FFFF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8_colormaster 16">
        <a:dk1>
          <a:srgbClr val="000000"/>
        </a:dk1>
        <a:lt1>
          <a:srgbClr val="FFFFFF"/>
        </a:lt1>
        <a:dk2>
          <a:srgbClr val="1C1C1C"/>
        </a:dk2>
        <a:lt2>
          <a:srgbClr val="4D4D4D"/>
        </a:lt2>
        <a:accent1>
          <a:srgbClr val="4D4D4D"/>
        </a:accent1>
        <a:accent2>
          <a:srgbClr val="DDDDDD"/>
        </a:accent2>
        <a:accent3>
          <a:srgbClr val="FFFFFF"/>
        </a:accent3>
        <a:accent4>
          <a:srgbClr val="000000"/>
        </a:accent4>
        <a:accent5>
          <a:srgbClr val="B2B2B2"/>
        </a:accent5>
        <a:accent6>
          <a:srgbClr val="C8C8C8"/>
        </a:accent6>
        <a:hlink>
          <a:srgbClr val="808080"/>
        </a:hlink>
        <a:folHlink>
          <a:srgbClr val="F8F8F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159</Template>
  <TotalTime>256</TotalTime>
  <Words>572</Words>
  <Application>Microsoft Office PowerPoint</Application>
  <PresentationFormat>Экран (4:3)</PresentationFormat>
  <Paragraphs>86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8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1_colormaster</vt:lpstr>
      <vt:lpstr>2_colormaster</vt:lpstr>
      <vt:lpstr>3_colormaster</vt:lpstr>
      <vt:lpstr>4_colormaster</vt:lpstr>
      <vt:lpstr>5_colormaster</vt:lpstr>
      <vt:lpstr>6_colormaster</vt:lpstr>
      <vt:lpstr>7_colormaster</vt:lpstr>
      <vt:lpstr>8_colormaster</vt:lpstr>
      <vt:lpstr>  Творческий проект на тему: «Использование нетрадиционных техник рисования в работе с детьми с ОВЗ» </vt:lpstr>
      <vt:lpstr> Актуальность проекта </vt:lpstr>
      <vt:lpstr>Цель проекта:</vt:lpstr>
      <vt:lpstr>Задачи проекта:</vt:lpstr>
      <vt:lpstr>Предполагаемый результат: </vt:lpstr>
      <vt:lpstr>Содержание проекта</vt:lpstr>
      <vt:lpstr>Рисование пальчиковыми красками</vt:lpstr>
      <vt:lpstr>Рисование  пальчиковыми    красками с размывкой под струей воды </vt:lpstr>
      <vt:lpstr>Рисование методом клякс </vt:lpstr>
      <vt:lpstr>Дуем на кляксы через соломинку</vt:lpstr>
      <vt:lpstr>Кляксография с ниточкой («цветные ниточки»)</vt:lpstr>
      <vt:lpstr>Рисование ладошкой</vt:lpstr>
      <vt:lpstr> Оттиск поролоном. </vt:lpstr>
      <vt:lpstr>Оттиск смятой бумагой</vt:lpstr>
      <vt:lpstr>Рисование методом  отпечатки листьев</vt:lpstr>
      <vt:lpstr>Рисование мелками или свечой</vt:lpstr>
      <vt:lpstr>Рисунок на  влажном фоне. (С использованием мятой бумаги и воды). </vt:lpstr>
      <vt:lpstr> Вместо красок – пластилин. </vt:lpstr>
      <vt:lpstr>                                                                 ЛИТЕРАТУРА: </vt:lpstr>
      <vt:lpstr>  Творческий проект на тему: «Использование нетрадиционных техник рисования в работе с детьми с ОВЗ»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  Творческий проект на тему: «Использование нетрадиционных техник рисования в работе с детьми с ОВЗ» </dc:title>
  <dc:creator>admin</dc:creator>
  <cp:lastModifiedBy>admin</cp:lastModifiedBy>
  <cp:revision>33</cp:revision>
  <dcterms:created xsi:type="dcterms:W3CDTF">2014-03-10T02:42:14Z</dcterms:created>
  <dcterms:modified xsi:type="dcterms:W3CDTF">2014-03-12T03:36:52Z</dcterms:modified>
</cp:coreProperties>
</file>