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0" r:id="rId3"/>
    <p:sldId id="292" r:id="rId4"/>
    <p:sldId id="277" r:id="rId5"/>
    <p:sldId id="278" r:id="rId6"/>
    <p:sldId id="279" r:id="rId7"/>
    <p:sldId id="289" r:id="rId8"/>
    <p:sldId id="280" r:id="rId9"/>
    <p:sldId id="281" r:id="rId10"/>
    <p:sldId id="293" r:id="rId11"/>
    <p:sldId id="294" r:id="rId12"/>
    <p:sldId id="295" r:id="rId13"/>
    <p:sldId id="296" r:id="rId14"/>
    <p:sldId id="258" r:id="rId15"/>
    <p:sldId id="291" r:id="rId16"/>
    <p:sldId id="269" r:id="rId17"/>
    <p:sldId id="29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DDE075F-C48B-4FD8-8643-1E45F0C985DB}" type="doc">
      <dgm:prSet loTypeId="urn:microsoft.com/office/officeart/2005/8/layout/radial6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929A00-2ACB-4C7E-982E-EEE56B6F0BE0}">
      <dgm:prSet phldrT="[Текст]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ru-RU" b="1" dirty="0" smtClean="0"/>
            <a:t>пошук </a:t>
          </a:r>
          <a:r>
            <a:rPr lang="ru-RU" b="1" dirty="0" smtClean="0"/>
            <a:t>і </a:t>
          </a:r>
          <a:r>
            <a:rPr lang="ru-RU" b="1" dirty="0" smtClean="0"/>
            <a:t>освоєння інформації</a:t>
          </a:r>
        </a:p>
      </dgm:t>
    </dgm:pt>
    <dgm:pt modelId="{77417BFF-4888-4C22-85CF-64745173E98E}" type="parTrans" cxnId="{4BB684EE-899C-4D83-86E2-DC88962C7D9D}">
      <dgm:prSet/>
      <dgm:spPr/>
      <dgm:t>
        <a:bodyPr/>
        <a:lstStyle/>
        <a:p>
          <a:endParaRPr lang="ru-RU"/>
        </a:p>
      </dgm:t>
    </dgm:pt>
    <dgm:pt modelId="{514FA35B-B0DA-4477-B107-59E31BCB4CBA}" type="sibTrans" cxnId="{4BB684EE-899C-4D83-86E2-DC88962C7D9D}">
      <dgm:prSet/>
      <dgm:spPr/>
      <dgm:t>
        <a:bodyPr/>
        <a:lstStyle/>
        <a:p>
          <a:endParaRPr lang="ru-RU"/>
        </a:p>
      </dgm:t>
    </dgm:pt>
    <dgm:pt modelId="{BC3F3D9D-FE17-4AE1-85EF-3067EE804D82}">
      <dgm:prSet phldrT="[Текст]" custT="1"/>
      <dgm:spPr/>
      <dgm:t>
        <a:bodyPr/>
        <a:lstStyle/>
        <a:p>
          <a:r>
            <a:rPr lang="uk-UA" sz="2000" b="1" dirty="0" smtClean="0"/>
            <a:t>книги</a:t>
          </a:r>
          <a:endParaRPr lang="ru-RU" sz="2000" b="1" dirty="0"/>
        </a:p>
      </dgm:t>
    </dgm:pt>
    <dgm:pt modelId="{9AEA659F-D90A-49E4-9B1C-74BECE267DF8}" type="parTrans" cxnId="{E2F62123-4CD1-462B-A248-3FD54545616B}">
      <dgm:prSet/>
      <dgm:spPr/>
      <dgm:t>
        <a:bodyPr/>
        <a:lstStyle/>
        <a:p>
          <a:endParaRPr lang="ru-RU"/>
        </a:p>
      </dgm:t>
    </dgm:pt>
    <dgm:pt modelId="{E837B2C8-D695-48E2-A84A-2C0E40B00A4D}" type="sibTrans" cxnId="{E2F62123-4CD1-462B-A248-3FD54545616B}">
      <dgm:prSet/>
      <dgm:spPr/>
      <dgm:t>
        <a:bodyPr/>
        <a:lstStyle/>
        <a:p>
          <a:endParaRPr lang="ru-RU" dirty="0"/>
        </a:p>
      </dgm:t>
    </dgm:pt>
    <dgm:pt modelId="{512DB64E-B493-4098-8ACA-9F3BCBAD907A}">
      <dgm:prSet phldrT="[Текст]" custT="1"/>
      <dgm:spPr/>
      <dgm:t>
        <a:bodyPr/>
        <a:lstStyle/>
        <a:p>
          <a:r>
            <a:rPr lang="uk-UA" sz="2000" b="1" dirty="0" smtClean="0"/>
            <a:t>газети</a:t>
          </a:r>
          <a:endParaRPr lang="ru-RU" sz="2000" b="1" dirty="0"/>
        </a:p>
      </dgm:t>
    </dgm:pt>
    <dgm:pt modelId="{EBE664F7-505B-42F4-8C0F-17FB87035910}" type="parTrans" cxnId="{A0C614C6-01F4-4CAB-B23E-12D48C3D7754}">
      <dgm:prSet/>
      <dgm:spPr/>
      <dgm:t>
        <a:bodyPr/>
        <a:lstStyle/>
        <a:p>
          <a:endParaRPr lang="ru-RU"/>
        </a:p>
      </dgm:t>
    </dgm:pt>
    <dgm:pt modelId="{F4825383-B80F-42B4-AEF5-9709C74DBB13}" type="sibTrans" cxnId="{A0C614C6-01F4-4CAB-B23E-12D48C3D7754}">
      <dgm:prSet/>
      <dgm:spPr/>
      <dgm:t>
        <a:bodyPr/>
        <a:lstStyle/>
        <a:p>
          <a:endParaRPr lang="ru-RU" dirty="0"/>
        </a:p>
      </dgm:t>
    </dgm:pt>
    <dgm:pt modelId="{391B05FF-3269-4B85-8C58-7DD91C3CCC07}">
      <dgm:prSet phldrT="[Текст]" custT="1"/>
      <dgm:spPr/>
      <dgm:t>
        <a:bodyPr/>
        <a:lstStyle/>
        <a:p>
          <a:r>
            <a:rPr lang="uk-UA" sz="2000" b="1" dirty="0" smtClean="0"/>
            <a:t>журнали</a:t>
          </a:r>
          <a:endParaRPr lang="ru-RU" sz="2000" b="1" dirty="0"/>
        </a:p>
      </dgm:t>
    </dgm:pt>
    <dgm:pt modelId="{CB88CB49-528B-4AF0-8C55-5599A587FBD0}" type="parTrans" cxnId="{8CB1F79F-BD8F-4839-AFD5-AAE9D8EC3066}">
      <dgm:prSet/>
      <dgm:spPr/>
      <dgm:t>
        <a:bodyPr/>
        <a:lstStyle/>
        <a:p>
          <a:endParaRPr lang="ru-RU"/>
        </a:p>
      </dgm:t>
    </dgm:pt>
    <dgm:pt modelId="{32925127-F934-4F42-9C60-402499977E7F}" type="sibTrans" cxnId="{8CB1F79F-BD8F-4839-AFD5-AAE9D8EC3066}">
      <dgm:prSet/>
      <dgm:spPr/>
      <dgm:t>
        <a:bodyPr/>
        <a:lstStyle/>
        <a:p>
          <a:endParaRPr lang="ru-RU" dirty="0"/>
        </a:p>
      </dgm:t>
    </dgm:pt>
    <dgm:pt modelId="{4F141B94-EF85-4122-8C75-BEE7CB0EC1D3}">
      <dgm:prSet phldrT="[Текст]" custT="1"/>
      <dgm:spPr/>
      <dgm:t>
        <a:bodyPr/>
        <a:lstStyle/>
        <a:p>
          <a:r>
            <a:rPr lang="en-GB" sz="2400" b="1" dirty="0" smtClean="0"/>
            <a:t>CD</a:t>
          </a:r>
          <a:endParaRPr lang="ru-RU" sz="2400" b="1" dirty="0"/>
        </a:p>
      </dgm:t>
    </dgm:pt>
    <dgm:pt modelId="{22560E1F-8184-4266-8637-B86D8699BCD5}" type="parTrans" cxnId="{BCB1C86B-19E5-4676-BAFE-73F9CCF51615}">
      <dgm:prSet/>
      <dgm:spPr/>
      <dgm:t>
        <a:bodyPr/>
        <a:lstStyle/>
        <a:p>
          <a:endParaRPr lang="ru-RU"/>
        </a:p>
      </dgm:t>
    </dgm:pt>
    <dgm:pt modelId="{810B9DE4-4F9E-4D49-92EC-DE40C62116A0}" type="sibTrans" cxnId="{BCB1C86B-19E5-4676-BAFE-73F9CCF51615}">
      <dgm:prSet/>
      <dgm:spPr/>
      <dgm:t>
        <a:bodyPr/>
        <a:lstStyle/>
        <a:p>
          <a:endParaRPr lang="ru-RU" dirty="0"/>
        </a:p>
      </dgm:t>
    </dgm:pt>
    <dgm:pt modelId="{8C522F5C-71A3-4028-B8E3-9F3B0350801E}">
      <dgm:prSet custT="1"/>
      <dgm:spPr/>
      <dgm:t>
        <a:bodyPr/>
        <a:lstStyle/>
        <a:p>
          <a:r>
            <a:rPr lang="uk-UA" sz="2000" b="1" dirty="0" smtClean="0"/>
            <a:t>Інтернет</a:t>
          </a:r>
          <a:endParaRPr lang="ru-RU" sz="2000" b="1" dirty="0"/>
        </a:p>
      </dgm:t>
    </dgm:pt>
    <dgm:pt modelId="{70C3BBE9-87BB-4AB6-B42B-08F4A80CC6CB}" type="parTrans" cxnId="{517CB00B-49B3-4B90-A9B2-64C51EB89C8C}">
      <dgm:prSet/>
      <dgm:spPr/>
      <dgm:t>
        <a:bodyPr/>
        <a:lstStyle/>
        <a:p>
          <a:endParaRPr lang="ru-RU"/>
        </a:p>
      </dgm:t>
    </dgm:pt>
    <dgm:pt modelId="{C564BFCC-31A5-4D3A-B6A9-AA6DC9663317}" type="sibTrans" cxnId="{517CB00B-49B3-4B90-A9B2-64C51EB89C8C}">
      <dgm:prSet/>
      <dgm:spPr/>
      <dgm:t>
        <a:bodyPr/>
        <a:lstStyle/>
        <a:p>
          <a:endParaRPr lang="ru-RU" dirty="0"/>
        </a:p>
      </dgm:t>
    </dgm:pt>
    <dgm:pt modelId="{5C959CB1-AD65-4CAD-8D0B-620001FAD03B}" type="pres">
      <dgm:prSet presAssocID="{1DDE075F-C48B-4FD8-8643-1E45F0C985DB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A7DE605-9D75-4224-9E83-CC7CD1861F00}" type="pres">
      <dgm:prSet presAssocID="{D3929A00-2ACB-4C7E-982E-EEE56B6F0BE0}" presName="centerShape" presStyleLbl="node0" presStyleIdx="0" presStyleCnt="1" custScaleX="119560" custScaleY="113387"/>
      <dgm:spPr/>
      <dgm:t>
        <a:bodyPr/>
        <a:lstStyle/>
        <a:p>
          <a:endParaRPr lang="ru-RU"/>
        </a:p>
      </dgm:t>
    </dgm:pt>
    <dgm:pt modelId="{518AC589-D564-4B45-8F4F-C3262A3E658C}" type="pres">
      <dgm:prSet presAssocID="{BC3F3D9D-FE17-4AE1-85EF-3067EE804D82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FF5F14-D52E-40A2-AC95-09687FCEBFF3}" type="pres">
      <dgm:prSet presAssocID="{BC3F3D9D-FE17-4AE1-85EF-3067EE804D82}" presName="dummy" presStyleCnt="0"/>
      <dgm:spPr/>
    </dgm:pt>
    <dgm:pt modelId="{3595A906-F39B-4A03-B569-29599B3E3E32}" type="pres">
      <dgm:prSet presAssocID="{E837B2C8-D695-48E2-A84A-2C0E40B00A4D}" presName="sibTrans" presStyleLbl="sibTrans2D1" presStyleIdx="0" presStyleCnt="5"/>
      <dgm:spPr/>
      <dgm:t>
        <a:bodyPr/>
        <a:lstStyle/>
        <a:p>
          <a:endParaRPr lang="ru-RU"/>
        </a:p>
      </dgm:t>
    </dgm:pt>
    <dgm:pt modelId="{56F793E4-A2F6-4FBB-8EDD-05FFA9CC2779}" type="pres">
      <dgm:prSet presAssocID="{512DB64E-B493-4098-8ACA-9F3BCBAD907A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5C2D8B-2628-4C71-84D6-CDCFEAAE7445}" type="pres">
      <dgm:prSet presAssocID="{512DB64E-B493-4098-8ACA-9F3BCBAD907A}" presName="dummy" presStyleCnt="0"/>
      <dgm:spPr/>
    </dgm:pt>
    <dgm:pt modelId="{B0623AB0-F3BD-4BA8-A3C6-864090665D69}" type="pres">
      <dgm:prSet presAssocID="{F4825383-B80F-42B4-AEF5-9709C74DBB13}" presName="sibTrans" presStyleLbl="sibTrans2D1" presStyleIdx="1" presStyleCnt="5"/>
      <dgm:spPr/>
      <dgm:t>
        <a:bodyPr/>
        <a:lstStyle/>
        <a:p>
          <a:endParaRPr lang="ru-RU"/>
        </a:p>
      </dgm:t>
    </dgm:pt>
    <dgm:pt modelId="{4236BD0F-9A26-42BA-BA1C-8475932B0945}" type="pres">
      <dgm:prSet presAssocID="{391B05FF-3269-4B85-8C58-7DD91C3CCC07}" presName="node" presStyleLbl="node1" presStyleIdx="2" presStyleCnt="5" custScaleX="1132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357A3C3-F068-479D-9715-8D52E444ED7A}" type="pres">
      <dgm:prSet presAssocID="{391B05FF-3269-4B85-8C58-7DD91C3CCC07}" presName="dummy" presStyleCnt="0"/>
      <dgm:spPr/>
    </dgm:pt>
    <dgm:pt modelId="{A30A126E-DDB4-4AA0-9AAE-FD888E975CC0}" type="pres">
      <dgm:prSet presAssocID="{32925127-F934-4F42-9C60-402499977E7F}" presName="sibTrans" presStyleLbl="sibTrans2D1" presStyleIdx="2" presStyleCnt="5"/>
      <dgm:spPr/>
      <dgm:t>
        <a:bodyPr/>
        <a:lstStyle/>
        <a:p>
          <a:endParaRPr lang="ru-RU"/>
        </a:p>
      </dgm:t>
    </dgm:pt>
    <dgm:pt modelId="{C2FAF490-6D6A-43D5-9454-28B88A3F8B60}" type="pres">
      <dgm:prSet presAssocID="{4F141B94-EF85-4122-8C75-BEE7CB0EC1D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ACF30A-F318-4456-9475-D6CA4D3D81B6}" type="pres">
      <dgm:prSet presAssocID="{4F141B94-EF85-4122-8C75-BEE7CB0EC1D3}" presName="dummy" presStyleCnt="0"/>
      <dgm:spPr/>
    </dgm:pt>
    <dgm:pt modelId="{AD345C44-7111-4CFB-9482-6EC3D74ED25F}" type="pres">
      <dgm:prSet presAssocID="{810B9DE4-4F9E-4D49-92EC-DE40C62116A0}" presName="sibTrans" presStyleLbl="sibTrans2D1" presStyleIdx="3" presStyleCnt="5"/>
      <dgm:spPr/>
      <dgm:t>
        <a:bodyPr/>
        <a:lstStyle/>
        <a:p>
          <a:endParaRPr lang="ru-RU"/>
        </a:p>
      </dgm:t>
    </dgm:pt>
    <dgm:pt modelId="{4F33B154-45D1-4A4F-9CAF-04D30301382F}" type="pres">
      <dgm:prSet presAssocID="{8C522F5C-71A3-4028-B8E3-9F3B0350801E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AECD96-3DC2-4DE3-BD28-67F216D303F7}" type="pres">
      <dgm:prSet presAssocID="{8C522F5C-71A3-4028-B8E3-9F3B0350801E}" presName="dummy" presStyleCnt="0"/>
      <dgm:spPr/>
    </dgm:pt>
    <dgm:pt modelId="{016AF2AA-EB83-4F11-8593-4760F12FF521}" type="pres">
      <dgm:prSet presAssocID="{C564BFCC-31A5-4D3A-B6A9-AA6DC9663317}" presName="sibTrans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E2F62123-4CD1-462B-A248-3FD54545616B}" srcId="{D3929A00-2ACB-4C7E-982E-EEE56B6F0BE0}" destId="{BC3F3D9D-FE17-4AE1-85EF-3067EE804D82}" srcOrd="0" destOrd="0" parTransId="{9AEA659F-D90A-49E4-9B1C-74BECE267DF8}" sibTransId="{E837B2C8-D695-48E2-A84A-2C0E40B00A4D}"/>
    <dgm:cxn modelId="{76CE06BC-920A-4BC6-8317-CD3E8DFD8B2A}" type="presOf" srcId="{C564BFCC-31A5-4D3A-B6A9-AA6DC9663317}" destId="{016AF2AA-EB83-4F11-8593-4760F12FF521}" srcOrd="0" destOrd="0" presId="urn:microsoft.com/office/officeart/2005/8/layout/radial6"/>
    <dgm:cxn modelId="{A0C614C6-01F4-4CAB-B23E-12D48C3D7754}" srcId="{D3929A00-2ACB-4C7E-982E-EEE56B6F0BE0}" destId="{512DB64E-B493-4098-8ACA-9F3BCBAD907A}" srcOrd="1" destOrd="0" parTransId="{EBE664F7-505B-42F4-8C0F-17FB87035910}" sibTransId="{F4825383-B80F-42B4-AEF5-9709C74DBB13}"/>
    <dgm:cxn modelId="{4BB684EE-899C-4D83-86E2-DC88962C7D9D}" srcId="{1DDE075F-C48B-4FD8-8643-1E45F0C985DB}" destId="{D3929A00-2ACB-4C7E-982E-EEE56B6F0BE0}" srcOrd="0" destOrd="0" parTransId="{77417BFF-4888-4C22-85CF-64745173E98E}" sibTransId="{514FA35B-B0DA-4477-B107-59E31BCB4CBA}"/>
    <dgm:cxn modelId="{59C094D5-C257-4DA5-8057-131D96115F94}" type="presOf" srcId="{4F141B94-EF85-4122-8C75-BEE7CB0EC1D3}" destId="{C2FAF490-6D6A-43D5-9454-28B88A3F8B60}" srcOrd="0" destOrd="0" presId="urn:microsoft.com/office/officeart/2005/8/layout/radial6"/>
    <dgm:cxn modelId="{6C8CAD42-BA77-4441-8B7E-FD348C36781D}" type="presOf" srcId="{D3929A00-2ACB-4C7E-982E-EEE56B6F0BE0}" destId="{FA7DE605-9D75-4224-9E83-CC7CD1861F00}" srcOrd="0" destOrd="0" presId="urn:microsoft.com/office/officeart/2005/8/layout/radial6"/>
    <dgm:cxn modelId="{4EC7920D-5FC9-49F2-AB21-B1706FC24642}" type="presOf" srcId="{8C522F5C-71A3-4028-B8E3-9F3B0350801E}" destId="{4F33B154-45D1-4A4F-9CAF-04D30301382F}" srcOrd="0" destOrd="0" presId="urn:microsoft.com/office/officeart/2005/8/layout/radial6"/>
    <dgm:cxn modelId="{517CB00B-49B3-4B90-A9B2-64C51EB89C8C}" srcId="{D3929A00-2ACB-4C7E-982E-EEE56B6F0BE0}" destId="{8C522F5C-71A3-4028-B8E3-9F3B0350801E}" srcOrd="4" destOrd="0" parTransId="{70C3BBE9-87BB-4AB6-B42B-08F4A80CC6CB}" sibTransId="{C564BFCC-31A5-4D3A-B6A9-AA6DC9663317}"/>
    <dgm:cxn modelId="{8CB1F79F-BD8F-4839-AFD5-AAE9D8EC3066}" srcId="{D3929A00-2ACB-4C7E-982E-EEE56B6F0BE0}" destId="{391B05FF-3269-4B85-8C58-7DD91C3CCC07}" srcOrd="2" destOrd="0" parTransId="{CB88CB49-528B-4AF0-8C55-5599A587FBD0}" sibTransId="{32925127-F934-4F42-9C60-402499977E7F}"/>
    <dgm:cxn modelId="{7759C64A-6853-42F4-AFE7-EFB6E1E966C4}" type="presOf" srcId="{1DDE075F-C48B-4FD8-8643-1E45F0C985DB}" destId="{5C959CB1-AD65-4CAD-8D0B-620001FAD03B}" srcOrd="0" destOrd="0" presId="urn:microsoft.com/office/officeart/2005/8/layout/radial6"/>
    <dgm:cxn modelId="{0260F495-29E6-465B-96A6-2E59D73D90EA}" type="presOf" srcId="{391B05FF-3269-4B85-8C58-7DD91C3CCC07}" destId="{4236BD0F-9A26-42BA-BA1C-8475932B0945}" srcOrd="0" destOrd="0" presId="urn:microsoft.com/office/officeart/2005/8/layout/radial6"/>
    <dgm:cxn modelId="{BCB1C86B-19E5-4676-BAFE-73F9CCF51615}" srcId="{D3929A00-2ACB-4C7E-982E-EEE56B6F0BE0}" destId="{4F141B94-EF85-4122-8C75-BEE7CB0EC1D3}" srcOrd="3" destOrd="0" parTransId="{22560E1F-8184-4266-8637-B86D8699BCD5}" sibTransId="{810B9DE4-4F9E-4D49-92EC-DE40C62116A0}"/>
    <dgm:cxn modelId="{CC1C0E1D-FF2F-450A-A6FD-126E64FEABCC}" type="presOf" srcId="{F4825383-B80F-42B4-AEF5-9709C74DBB13}" destId="{B0623AB0-F3BD-4BA8-A3C6-864090665D69}" srcOrd="0" destOrd="0" presId="urn:microsoft.com/office/officeart/2005/8/layout/radial6"/>
    <dgm:cxn modelId="{7B0239DB-EDB0-407A-B36E-3958C6B20EE2}" type="presOf" srcId="{32925127-F934-4F42-9C60-402499977E7F}" destId="{A30A126E-DDB4-4AA0-9AAE-FD888E975CC0}" srcOrd="0" destOrd="0" presId="urn:microsoft.com/office/officeart/2005/8/layout/radial6"/>
    <dgm:cxn modelId="{39770977-D792-460B-BD59-4A6DD95A08E7}" type="presOf" srcId="{810B9DE4-4F9E-4D49-92EC-DE40C62116A0}" destId="{AD345C44-7111-4CFB-9482-6EC3D74ED25F}" srcOrd="0" destOrd="0" presId="urn:microsoft.com/office/officeart/2005/8/layout/radial6"/>
    <dgm:cxn modelId="{FF90A71E-838C-4633-8593-BF8F16C190C6}" type="presOf" srcId="{E837B2C8-D695-48E2-A84A-2C0E40B00A4D}" destId="{3595A906-F39B-4A03-B569-29599B3E3E32}" srcOrd="0" destOrd="0" presId="urn:microsoft.com/office/officeart/2005/8/layout/radial6"/>
    <dgm:cxn modelId="{70358428-4E64-4F66-B31F-237D5FBD2BAD}" type="presOf" srcId="{512DB64E-B493-4098-8ACA-9F3BCBAD907A}" destId="{56F793E4-A2F6-4FBB-8EDD-05FFA9CC2779}" srcOrd="0" destOrd="0" presId="urn:microsoft.com/office/officeart/2005/8/layout/radial6"/>
    <dgm:cxn modelId="{6E041226-6C77-4CC4-893B-10C9EA6AE92B}" type="presOf" srcId="{BC3F3D9D-FE17-4AE1-85EF-3067EE804D82}" destId="{518AC589-D564-4B45-8F4F-C3262A3E658C}" srcOrd="0" destOrd="0" presId="urn:microsoft.com/office/officeart/2005/8/layout/radial6"/>
    <dgm:cxn modelId="{AA4CFAE4-F401-4690-8F9F-1784576D600E}" type="presParOf" srcId="{5C959CB1-AD65-4CAD-8D0B-620001FAD03B}" destId="{FA7DE605-9D75-4224-9E83-CC7CD1861F00}" srcOrd="0" destOrd="0" presId="urn:microsoft.com/office/officeart/2005/8/layout/radial6"/>
    <dgm:cxn modelId="{C1F47F6A-70AF-49DC-92D5-CAB5179FFDF3}" type="presParOf" srcId="{5C959CB1-AD65-4CAD-8D0B-620001FAD03B}" destId="{518AC589-D564-4B45-8F4F-C3262A3E658C}" srcOrd="1" destOrd="0" presId="urn:microsoft.com/office/officeart/2005/8/layout/radial6"/>
    <dgm:cxn modelId="{2F052016-F030-408F-801D-92B94CD5A2D4}" type="presParOf" srcId="{5C959CB1-AD65-4CAD-8D0B-620001FAD03B}" destId="{9EFF5F14-D52E-40A2-AC95-09687FCEBFF3}" srcOrd="2" destOrd="0" presId="urn:microsoft.com/office/officeart/2005/8/layout/radial6"/>
    <dgm:cxn modelId="{339B9AD6-8168-4B44-A967-8C1F8F7C6005}" type="presParOf" srcId="{5C959CB1-AD65-4CAD-8D0B-620001FAD03B}" destId="{3595A906-F39B-4A03-B569-29599B3E3E32}" srcOrd="3" destOrd="0" presId="urn:microsoft.com/office/officeart/2005/8/layout/radial6"/>
    <dgm:cxn modelId="{78D49F6D-C9C6-40FB-BB0E-4C14107F47D3}" type="presParOf" srcId="{5C959CB1-AD65-4CAD-8D0B-620001FAD03B}" destId="{56F793E4-A2F6-4FBB-8EDD-05FFA9CC2779}" srcOrd="4" destOrd="0" presId="urn:microsoft.com/office/officeart/2005/8/layout/radial6"/>
    <dgm:cxn modelId="{3ECF6C8E-B435-436B-B650-DC16E98BED66}" type="presParOf" srcId="{5C959CB1-AD65-4CAD-8D0B-620001FAD03B}" destId="{FF5C2D8B-2628-4C71-84D6-CDCFEAAE7445}" srcOrd="5" destOrd="0" presId="urn:microsoft.com/office/officeart/2005/8/layout/radial6"/>
    <dgm:cxn modelId="{EB7D5B66-EFC0-4810-A36C-F7DF2230A144}" type="presParOf" srcId="{5C959CB1-AD65-4CAD-8D0B-620001FAD03B}" destId="{B0623AB0-F3BD-4BA8-A3C6-864090665D69}" srcOrd="6" destOrd="0" presId="urn:microsoft.com/office/officeart/2005/8/layout/radial6"/>
    <dgm:cxn modelId="{ECAF632E-3BBE-4633-9021-16817798FF98}" type="presParOf" srcId="{5C959CB1-AD65-4CAD-8D0B-620001FAD03B}" destId="{4236BD0F-9A26-42BA-BA1C-8475932B0945}" srcOrd="7" destOrd="0" presId="urn:microsoft.com/office/officeart/2005/8/layout/radial6"/>
    <dgm:cxn modelId="{42CC7093-FC07-4A65-AA71-2970DAC8BBD5}" type="presParOf" srcId="{5C959CB1-AD65-4CAD-8D0B-620001FAD03B}" destId="{B357A3C3-F068-479D-9715-8D52E444ED7A}" srcOrd="8" destOrd="0" presId="urn:microsoft.com/office/officeart/2005/8/layout/radial6"/>
    <dgm:cxn modelId="{A74DA130-8FD5-44A0-94EB-15AC5FEB2D1D}" type="presParOf" srcId="{5C959CB1-AD65-4CAD-8D0B-620001FAD03B}" destId="{A30A126E-DDB4-4AA0-9AAE-FD888E975CC0}" srcOrd="9" destOrd="0" presId="urn:microsoft.com/office/officeart/2005/8/layout/radial6"/>
    <dgm:cxn modelId="{9F465E66-2867-4717-9AA4-EAA7011A8922}" type="presParOf" srcId="{5C959CB1-AD65-4CAD-8D0B-620001FAD03B}" destId="{C2FAF490-6D6A-43D5-9454-28B88A3F8B60}" srcOrd="10" destOrd="0" presId="urn:microsoft.com/office/officeart/2005/8/layout/radial6"/>
    <dgm:cxn modelId="{429DBFD4-B9B2-4037-A224-CB433760027C}" type="presParOf" srcId="{5C959CB1-AD65-4CAD-8D0B-620001FAD03B}" destId="{21ACF30A-F318-4456-9475-D6CA4D3D81B6}" srcOrd="11" destOrd="0" presId="urn:microsoft.com/office/officeart/2005/8/layout/radial6"/>
    <dgm:cxn modelId="{53666EF0-412B-461A-BF65-8AB83AD663A8}" type="presParOf" srcId="{5C959CB1-AD65-4CAD-8D0B-620001FAD03B}" destId="{AD345C44-7111-4CFB-9482-6EC3D74ED25F}" srcOrd="12" destOrd="0" presId="urn:microsoft.com/office/officeart/2005/8/layout/radial6"/>
    <dgm:cxn modelId="{892C178B-F8DC-41F0-B96C-0FD7AB273538}" type="presParOf" srcId="{5C959CB1-AD65-4CAD-8D0B-620001FAD03B}" destId="{4F33B154-45D1-4A4F-9CAF-04D30301382F}" srcOrd="13" destOrd="0" presId="urn:microsoft.com/office/officeart/2005/8/layout/radial6"/>
    <dgm:cxn modelId="{B64035DD-D50D-4B79-8418-2D4255554E51}" type="presParOf" srcId="{5C959CB1-AD65-4CAD-8D0B-620001FAD03B}" destId="{A5AECD96-3DC2-4DE3-BD28-67F216D303F7}" srcOrd="14" destOrd="0" presId="urn:microsoft.com/office/officeart/2005/8/layout/radial6"/>
    <dgm:cxn modelId="{36522968-0D06-47EA-B344-BFA4CB62273F}" type="presParOf" srcId="{5C959CB1-AD65-4CAD-8D0B-620001FAD03B}" destId="{016AF2AA-EB83-4F11-8593-4760F12FF521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6AF2AA-EB83-4F11-8593-4760F12FF521}">
      <dsp:nvSpPr>
        <dsp:cNvPr id="0" name=""/>
        <dsp:cNvSpPr/>
      </dsp:nvSpPr>
      <dsp:spPr>
        <a:xfrm>
          <a:off x="1508756" y="660234"/>
          <a:ext cx="4412039" cy="4412039"/>
        </a:xfrm>
        <a:prstGeom prst="blockArc">
          <a:avLst>
            <a:gd name="adj1" fmla="val 11880000"/>
            <a:gd name="adj2" fmla="val 1620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D345C44-7111-4CFB-9482-6EC3D74ED25F}">
      <dsp:nvSpPr>
        <dsp:cNvPr id="0" name=""/>
        <dsp:cNvSpPr/>
      </dsp:nvSpPr>
      <dsp:spPr>
        <a:xfrm>
          <a:off x="1508756" y="660234"/>
          <a:ext cx="4412039" cy="4412039"/>
        </a:xfrm>
        <a:prstGeom prst="blockArc">
          <a:avLst>
            <a:gd name="adj1" fmla="val 7560000"/>
            <a:gd name="adj2" fmla="val 1188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30A126E-DDB4-4AA0-9AAE-FD888E975CC0}">
      <dsp:nvSpPr>
        <dsp:cNvPr id="0" name=""/>
        <dsp:cNvSpPr/>
      </dsp:nvSpPr>
      <dsp:spPr>
        <a:xfrm>
          <a:off x="1508756" y="660234"/>
          <a:ext cx="4412039" cy="4412039"/>
        </a:xfrm>
        <a:prstGeom prst="blockArc">
          <a:avLst>
            <a:gd name="adj1" fmla="val 3240000"/>
            <a:gd name="adj2" fmla="val 756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0623AB0-F3BD-4BA8-A3C6-864090665D69}">
      <dsp:nvSpPr>
        <dsp:cNvPr id="0" name=""/>
        <dsp:cNvSpPr/>
      </dsp:nvSpPr>
      <dsp:spPr>
        <a:xfrm>
          <a:off x="1508756" y="660234"/>
          <a:ext cx="4412039" cy="4412039"/>
        </a:xfrm>
        <a:prstGeom prst="blockArc">
          <a:avLst>
            <a:gd name="adj1" fmla="val 20520000"/>
            <a:gd name="adj2" fmla="val 324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95A906-F39B-4A03-B569-29599B3E3E32}">
      <dsp:nvSpPr>
        <dsp:cNvPr id="0" name=""/>
        <dsp:cNvSpPr/>
      </dsp:nvSpPr>
      <dsp:spPr>
        <a:xfrm>
          <a:off x="1508756" y="660234"/>
          <a:ext cx="4412039" cy="4412039"/>
        </a:xfrm>
        <a:prstGeom prst="blockArc">
          <a:avLst>
            <a:gd name="adj1" fmla="val 16200000"/>
            <a:gd name="adj2" fmla="val 20520000"/>
            <a:gd name="adj3" fmla="val 464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7DE605-9D75-4224-9E83-CC7CD1861F00}">
      <dsp:nvSpPr>
        <dsp:cNvPr id="0" name=""/>
        <dsp:cNvSpPr/>
      </dsp:nvSpPr>
      <dsp:spPr>
        <a:xfrm>
          <a:off x="2500334" y="1714515"/>
          <a:ext cx="2428883" cy="230347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120015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ru-RU" sz="2700" b="1" kern="1200" dirty="0" smtClean="0"/>
            <a:t>пошук </a:t>
          </a:r>
          <a:r>
            <a:rPr lang="ru-RU" sz="2700" b="1" kern="1200" dirty="0" smtClean="0"/>
            <a:t>і </a:t>
          </a:r>
          <a:r>
            <a:rPr lang="ru-RU" sz="2700" b="1" kern="1200" dirty="0" smtClean="0"/>
            <a:t>освоєння інформації</a:t>
          </a:r>
        </a:p>
      </dsp:txBody>
      <dsp:txXfrm>
        <a:off x="2856036" y="2051851"/>
        <a:ext cx="1717479" cy="1628805"/>
      </dsp:txXfrm>
    </dsp:sp>
    <dsp:sp modelId="{518AC589-D564-4B45-8F4F-C3262A3E658C}">
      <dsp:nvSpPr>
        <dsp:cNvPr id="0" name=""/>
        <dsp:cNvSpPr/>
      </dsp:nvSpPr>
      <dsp:spPr>
        <a:xfrm>
          <a:off x="3003744" y="397"/>
          <a:ext cx="1422062" cy="14220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книги</a:t>
          </a:r>
          <a:endParaRPr lang="ru-RU" sz="2000" b="1" kern="1200" dirty="0"/>
        </a:p>
      </dsp:txBody>
      <dsp:txXfrm>
        <a:off x="3212000" y="208653"/>
        <a:ext cx="1005550" cy="1005550"/>
      </dsp:txXfrm>
    </dsp:sp>
    <dsp:sp modelId="{56F793E4-A2F6-4FBB-8EDD-05FFA9CC2779}">
      <dsp:nvSpPr>
        <dsp:cNvPr id="0" name=""/>
        <dsp:cNvSpPr/>
      </dsp:nvSpPr>
      <dsp:spPr>
        <a:xfrm>
          <a:off x="5053105" y="1489345"/>
          <a:ext cx="1422062" cy="14220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газети</a:t>
          </a:r>
          <a:endParaRPr lang="ru-RU" sz="2000" b="1" kern="1200" dirty="0"/>
        </a:p>
      </dsp:txBody>
      <dsp:txXfrm>
        <a:off x="5261361" y="1697601"/>
        <a:ext cx="1005550" cy="1005550"/>
      </dsp:txXfrm>
    </dsp:sp>
    <dsp:sp modelId="{4236BD0F-9A26-42BA-BA1C-8475932B0945}">
      <dsp:nvSpPr>
        <dsp:cNvPr id="0" name=""/>
        <dsp:cNvSpPr/>
      </dsp:nvSpPr>
      <dsp:spPr>
        <a:xfrm>
          <a:off x="4176221" y="3898513"/>
          <a:ext cx="1610258" cy="14220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журнали</a:t>
          </a:r>
          <a:endParaRPr lang="ru-RU" sz="2000" b="1" kern="1200" dirty="0"/>
        </a:p>
      </dsp:txBody>
      <dsp:txXfrm>
        <a:off x="4412038" y="4106769"/>
        <a:ext cx="1138624" cy="1005550"/>
      </dsp:txXfrm>
    </dsp:sp>
    <dsp:sp modelId="{C2FAF490-6D6A-43D5-9454-28B88A3F8B60}">
      <dsp:nvSpPr>
        <dsp:cNvPr id="0" name=""/>
        <dsp:cNvSpPr/>
      </dsp:nvSpPr>
      <dsp:spPr>
        <a:xfrm>
          <a:off x="1737170" y="3898513"/>
          <a:ext cx="1422062" cy="14220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400" b="1" kern="1200" dirty="0" smtClean="0"/>
            <a:t>CD</a:t>
          </a:r>
          <a:endParaRPr lang="ru-RU" sz="2400" b="1" kern="1200" dirty="0"/>
        </a:p>
      </dsp:txBody>
      <dsp:txXfrm>
        <a:off x="1945426" y="4106769"/>
        <a:ext cx="1005550" cy="1005550"/>
      </dsp:txXfrm>
    </dsp:sp>
    <dsp:sp modelId="{4F33B154-45D1-4A4F-9CAF-04D30301382F}">
      <dsp:nvSpPr>
        <dsp:cNvPr id="0" name=""/>
        <dsp:cNvSpPr/>
      </dsp:nvSpPr>
      <dsp:spPr>
        <a:xfrm>
          <a:off x="954383" y="1489345"/>
          <a:ext cx="1422062" cy="14220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b="1" kern="1200" dirty="0" smtClean="0"/>
            <a:t>Інтернет</a:t>
          </a:r>
          <a:endParaRPr lang="ru-RU" sz="2000" b="1" kern="1200" dirty="0"/>
        </a:p>
      </dsp:txBody>
      <dsp:txXfrm>
        <a:off x="1162639" y="1697601"/>
        <a:ext cx="1005550" cy="1005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pull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79712" y="0"/>
            <a:ext cx="7164288" cy="4365104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uk-U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РОЗВИТОК НАВИЧОК </a:t>
            </a:r>
            <a:br>
              <a:rPr lang="uk-U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</a:br>
            <a:r>
              <a:rPr lang="uk-U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САМОСТІЙНОГО ОРІЄНТУВАННЯ</a:t>
            </a:r>
            <a:br>
              <a:rPr lang="uk-U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</a:br>
            <a:r>
              <a:rPr lang="uk-UA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В ІНФОРМАЦІЙНОМУ ПОЛІ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64088" y="4797152"/>
            <a:ext cx="32403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/>
              <a:t>Наконечна Н. В.</a:t>
            </a:r>
          </a:p>
          <a:p>
            <a:r>
              <a:rPr lang="uk-UA" sz="2000" dirty="0"/>
              <a:t>в</a:t>
            </a:r>
            <a:r>
              <a:rPr lang="uk-UA" sz="2000" dirty="0" smtClean="0"/>
              <a:t>читель англійської мови</a:t>
            </a:r>
          </a:p>
          <a:p>
            <a:r>
              <a:rPr lang="uk-UA" sz="2000" dirty="0" smtClean="0"/>
              <a:t>Хлібодарівської ЗОШ</a:t>
            </a:r>
          </a:p>
          <a:p>
            <a:r>
              <a:rPr lang="uk-UA" sz="2000" dirty="0" smtClean="0"/>
              <a:t>І – ІІІ ступенів</a:t>
            </a:r>
            <a:endParaRPr lang="ru-RU" sz="2000" dirty="0"/>
          </a:p>
        </p:txBody>
      </p:sp>
      <p:pic>
        <p:nvPicPr>
          <p:cNvPr id="1026" name="Picture 2" descr="http://mediazavod.ru/system/pictures/images/000/057/108/original/_.jpg?130073557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66" y="3391262"/>
            <a:ext cx="238437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zhukov.in/content/uploads/postimg/0/post_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69997"/>
            <a:ext cx="2372351" cy="1721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age.zn.ua/media/images/614xX/Jul2011/3539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2372349" cy="1701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isu.org.ua/uploads/posts/2010-12/1292678194_14586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191462"/>
            <a:ext cx="2372350" cy="1666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</a:rPr>
              <a:t>КУЛЬТУРА ЧИТАННЯ</a:t>
            </a:r>
            <a:endParaRPr lang="ru-RU" sz="3600" dirty="0"/>
          </a:p>
        </p:txBody>
      </p:sp>
      <p:sp>
        <p:nvSpPr>
          <p:cNvPr id="10" name="Загнутый угол 9"/>
          <p:cNvSpPr/>
          <p:nvPr/>
        </p:nvSpPr>
        <p:spPr>
          <a:xfrm>
            <a:off x="214282" y="1142984"/>
            <a:ext cx="2714644" cy="4000528"/>
          </a:xfrm>
          <a:prstGeom prst="foldedCorner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вміння швидко створити правильне уявлення про зміст і особливості знайдених документів, виділити з них ті, які треба опрацьовувати в першу чергу й грунтовно, а які досить тільки переглянути </a:t>
            </a:r>
          </a:p>
        </p:txBody>
      </p:sp>
      <p:sp>
        <p:nvSpPr>
          <p:cNvPr id="11" name="Загнутый угол 10"/>
          <p:cNvSpPr/>
          <p:nvPr/>
        </p:nvSpPr>
        <p:spPr>
          <a:xfrm>
            <a:off x="3214678" y="2000240"/>
            <a:ext cx="2714644" cy="3786214"/>
          </a:xfrm>
          <a:prstGeom prst="foldedCorner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не бездумне запам'ятовування прочитаного, а уважне заглиблення в його зміст, знаходження основного, найважливішого, що допоможе пригадати й деталі</a:t>
            </a:r>
          </a:p>
        </p:txBody>
      </p:sp>
      <p:sp>
        <p:nvSpPr>
          <p:cNvPr id="12" name="Загнутый угол 11"/>
          <p:cNvSpPr/>
          <p:nvPr/>
        </p:nvSpPr>
        <p:spPr>
          <a:xfrm>
            <a:off x="6215074" y="2786058"/>
            <a:ext cx="2714644" cy="3714776"/>
          </a:xfrm>
          <a:prstGeom prst="foldedCorner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творче ставлення до прочитаного, роздумування над ним, критичний аналіз його, зіставлення з відомим раніше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</a:rPr>
              <a:t>КУЛЬТУРА ЧИТАННЯ</a:t>
            </a:r>
            <a:endParaRPr lang="ru-RU" sz="3600" dirty="0"/>
          </a:p>
        </p:txBody>
      </p:sp>
      <p:sp>
        <p:nvSpPr>
          <p:cNvPr id="6" name="Загнутый угол 5"/>
          <p:cNvSpPr/>
          <p:nvPr/>
        </p:nvSpPr>
        <p:spPr>
          <a:xfrm>
            <a:off x="214282" y="1428736"/>
            <a:ext cx="2714644" cy="4429156"/>
          </a:xfrm>
          <a:prstGeom prst="foldedCorner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вміння знаходити способи роботи з джерелами інформації в залежності від їх змісту, розв'язуваного завдання й наявного часу, застосування найдоцільніших форм записів, їх уміла систематизація, зберігання й використання</a:t>
            </a:r>
          </a:p>
        </p:txBody>
      </p:sp>
      <p:sp>
        <p:nvSpPr>
          <p:cNvPr id="7" name="Загнутый угол 6"/>
          <p:cNvSpPr/>
          <p:nvPr/>
        </p:nvSpPr>
        <p:spPr>
          <a:xfrm>
            <a:off x="3143240" y="2143116"/>
            <a:ext cx="2714644" cy="4000528"/>
          </a:xfrm>
          <a:prstGeom prst="foldedCorner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вільне користування довідковими джерелами (енциклопедії, словники, статистичні й інші матеріали)</a:t>
            </a:r>
          </a:p>
        </p:txBody>
      </p:sp>
      <p:sp>
        <p:nvSpPr>
          <p:cNvPr id="8" name="Загнутый угол 7"/>
          <p:cNvSpPr/>
          <p:nvPr/>
        </p:nvSpPr>
        <p:spPr>
          <a:xfrm>
            <a:off x="6072198" y="2643182"/>
            <a:ext cx="2714644" cy="4000528"/>
          </a:xfrm>
          <a:prstGeom prst="foldedCorner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знання техніки читання </a:t>
            </a:r>
            <a:endParaRPr lang="ru-RU" sz="2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</a:rPr>
              <a:t>ТЕХНІКА ЧИТАННЯ</a:t>
            </a:r>
            <a:endParaRPr lang="ru-RU" sz="3600" dirty="0"/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214282" y="1000108"/>
            <a:ext cx="8715436" cy="785818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Знання структури книжки та її довідкового апарату.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214282" y="1785926"/>
            <a:ext cx="8715436" cy="1000132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Іноді доцільно починати читати книгу не із самого початку, а з розділу, який допоможе краще засвоїти інші, складніші розділи. 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214282" y="2786058"/>
            <a:ext cx="8715436" cy="1785950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chemeClr val="tx1"/>
                </a:solidFill>
              </a:rPr>
              <a:t>Дехто, зустрівши в тексті незрозуміле слово чи вислів, прізвище невідомої людини, відразу перериває читання й звертається до довідників. Доцільніше занотувати незрозуміле й продовжити читання. З подальшої розповіді значення його часто розкривається. Якщо ж цього не сталося, тоді треба звернутися до довідкової літератури. </a:t>
            </a:r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214282" y="4572008"/>
            <a:ext cx="8643998" cy="1500198"/>
          </a:xfrm>
          <a:prstGeom prst="downArrowCallou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b="1" dirty="0" smtClean="0">
                <a:solidFill>
                  <a:schemeClr val="tx1"/>
                </a:solidFill>
              </a:rPr>
              <a:t>Коли на потрібну вам тему є ряд публікацій, опрацьовувати їх доцільно не в хронологічному порядку, а починаючи з найновішої. Тоді буває досить тільки перегляду попередніх видань, щоб знайти у них відповідь на якесь окреме питання чи взяти потрібні фактичні дані, адже автори зважають на те, що зроблено їх попередниками. 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6072206"/>
            <a:ext cx="8643998" cy="50006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tx1"/>
                </a:solidFill>
              </a:rPr>
              <a:t>Потрібні спеціальні пошукові знання. Без них не обійтися сьогодні нікому : ні вченому , ні вчителеві, ні студенту, ні школяреві. 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928662" y="357166"/>
            <a:ext cx="7143800" cy="107157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ОФОРМЛЕННЯ Й ВИКОРИСТАННЯ ІНФОРМАЦІЇ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2143116"/>
            <a:ext cx="1714512" cy="100013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доповідь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500298" y="2143116"/>
            <a:ext cx="1714512" cy="100013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реферат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3438" y="2143116"/>
            <a:ext cx="1714512" cy="100013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твір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715140" y="2143116"/>
            <a:ext cx="2000264" cy="100013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презентація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28794" y="4071942"/>
            <a:ext cx="5572164" cy="64294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складати список використаної літератури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928794" y="4929198"/>
            <a:ext cx="5572164" cy="64294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створювати нову інформацію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928794" y="5786454"/>
            <a:ext cx="5572164" cy="64294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зберігати власну інформацію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1357290" y="1500174"/>
            <a:ext cx="214314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низ 14"/>
          <p:cNvSpPr/>
          <p:nvPr/>
        </p:nvSpPr>
        <p:spPr>
          <a:xfrm>
            <a:off x="3286116" y="1500174"/>
            <a:ext cx="214314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 вниз 15"/>
          <p:cNvSpPr/>
          <p:nvPr/>
        </p:nvSpPr>
        <p:spPr>
          <a:xfrm>
            <a:off x="5286380" y="1500174"/>
            <a:ext cx="214314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трелка вниз 16"/>
          <p:cNvSpPr/>
          <p:nvPr/>
        </p:nvSpPr>
        <p:spPr>
          <a:xfrm>
            <a:off x="7286644" y="1500174"/>
            <a:ext cx="214314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Выгнутая вправо стрелка 18"/>
          <p:cNvSpPr/>
          <p:nvPr/>
        </p:nvSpPr>
        <p:spPr>
          <a:xfrm>
            <a:off x="7572396" y="4214818"/>
            <a:ext cx="500066" cy="100013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Выгнутая вправо стрелка 19"/>
          <p:cNvSpPr/>
          <p:nvPr/>
        </p:nvSpPr>
        <p:spPr>
          <a:xfrm>
            <a:off x="7572396" y="5286388"/>
            <a:ext cx="500066" cy="100013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1285852" y="3214686"/>
            <a:ext cx="135732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rot="16200000" flipH="1">
            <a:off x="3143240" y="3429000"/>
            <a:ext cx="785818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rot="5400000">
            <a:off x="4964909" y="3464719"/>
            <a:ext cx="78581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 flipV="1">
            <a:off x="6215074" y="3214686"/>
            <a:ext cx="1214446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Скругленный прямоугольник 31"/>
          <p:cNvSpPr/>
          <p:nvPr/>
        </p:nvSpPr>
        <p:spPr>
          <a:xfrm>
            <a:off x="500034" y="4071942"/>
            <a:ext cx="714380" cy="2357454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uk-UA" sz="3200" b="1" dirty="0" smtClean="0">
                <a:solidFill>
                  <a:schemeClr val="tx1"/>
                </a:solidFill>
              </a:rPr>
              <a:t>уміння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33" name="Стрелка вправо 32"/>
          <p:cNvSpPr/>
          <p:nvPr/>
        </p:nvSpPr>
        <p:spPr>
          <a:xfrm>
            <a:off x="1285852" y="4357694"/>
            <a:ext cx="57150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Стрелка вправо 33"/>
          <p:cNvSpPr/>
          <p:nvPr/>
        </p:nvSpPr>
        <p:spPr>
          <a:xfrm>
            <a:off x="1285852" y="5143512"/>
            <a:ext cx="57150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5" name="Стрелка вправо 34"/>
          <p:cNvSpPr/>
          <p:nvPr/>
        </p:nvSpPr>
        <p:spPr>
          <a:xfrm>
            <a:off x="1285852" y="6000768"/>
            <a:ext cx="571504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8506" t="14844" r="19238" b="16797"/>
          <a:stretch>
            <a:fillRect/>
          </a:stretch>
        </p:blipFill>
        <p:spPr bwMode="auto">
          <a:xfrm>
            <a:off x="5572132" y="4071942"/>
            <a:ext cx="2949368" cy="2428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</a:rPr>
              <a:t>Інтернет-ресурси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28596" y="1928802"/>
            <a:ext cx="2143140" cy="1214446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уроки в режимі on-line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3214678" y="1928802"/>
            <a:ext cx="2143140" cy="1214446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ресурси для викладачів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6000760" y="1928802"/>
            <a:ext cx="2143140" cy="1214446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ресурси для учнів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с двумя скругленными противолежащими углами 7"/>
          <p:cNvSpPr/>
          <p:nvPr/>
        </p:nvSpPr>
        <p:spPr>
          <a:xfrm>
            <a:off x="428596" y="4143380"/>
            <a:ext cx="2143140" cy="1214446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проекти on-line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3143240" y="4143380"/>
            <a:ext cx="2143140" cy="1214446"/>
          </a:xfrm>
          <a:prstGeom prst="round2Diag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tx1"/>
                </a:solidFill>
              </a:rPr>
              <a:t>Web Quests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sz="3200" b="1" cap="all" dirty="0" smtClean="0">
                <a:solidFill>
                  <a:srgbClr val="FF0000"/>
                </a:solidFill>
              </a:rPr>
              <a:t>показники сформованості комп’ютерно-технологічної компетенції</a:t>
            </a:r>
            <a:endParaRPr lang="ru-RU" sz="3200" cap="all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uk-UA" dirty="0" smtClean="0"/>
              <a:t>Знання про можливості глобальної мережі Інтернет</a:t>
            </a:r>
            <a:endParaRPr lang="ru-RU" dirty="0" smtClean="0"/>
          </a:p>
          <a:p>
            <a:r>
              <a:rPr lang="uk-UA" dirty="0" smtClean="0">
                <a:solidFill>
                  <a:srgbClr val="0070C0"/>
                </a:solidFill>
              </a:rPr>
              <a:t>Уміння вести пошук інформації в мережі Інтернет</a:t>
            </a:r>
          </a:p>
          <a:p>
            <a:r>
              <a:rPr lang="uk-UA" dirty="0" smtClean="0"/>
              <a:t>Уміння запускати комп’ютерні програми на виконання</a:t>
            </a:r>
          </a:p>
          <a:p>
            <a:r>
              <a:rPr lang="uk-UA" dirty="0" smtClean="0">
                <a:solidFill>
                  <a:srgbClr val="0070C0"/>
                </a:solidFill>
              </a:rPr>
              <a:t>Уміння зберігати опрацьовану інформацію на різних носіях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uk-UA" dirty="0" smtClean="0"/>
              <a:t>Уміння виконувати елементарні операції з текстом у середовищі текстового редактора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</a:rPr>
              <a:t>ЕЛЕКТРОННІ БІБЛІОТЕКИ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 b="6976"/>
          <a:stretch>
            <a:fillRect/>
          </a:stretch>
        </p:blipFill>
        <p:spPr bwMode="auto">
          <a:xfrm>
            <a:off x="1643042" y="5357826"/>
            <a:ext cx="5940425" cy="1178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2285984" y="1428736"/>
            <a:ext cx="4572032" cy="8572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</a:rPr>
              <a:t>медіатеки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28596" y="2786058"/>
            <a:ext cx="2286016" cy="8572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книжковий фонд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86116" y="2786058"/>
            <a:ext cx="2286016" cy="8572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фонотека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143636" y="2786058"/>
            <a:ext cx="2286016" cy="8572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відеотека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596" y="4071942"/>
            <a:ext cx="2286016" cy="8572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діатека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86116" y="4071942"/>
            <a:ext cx="2286016" cy="8572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ігротека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143636" y="4071942"/>
            <a:ext cx="2286016" cy="85725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tx1"/>
                </a:solidFill>
              </a:rPr>
              <a:t>Інтернет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</a:rPr>
              <a:t>ФОРМИ САМОСТІЙНОЇ </a:t>
            </a:r>
            <a:r>
              <a:rPr lang="uk-UA" sz="3200" b="1" smtClean="0">
                <a:solidFill>
                  <a:srgbClr val="FF0000"/>
                </a:solidFill>
              </a:rPr>
              <a:t>РОБОТИ УЧНІВ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підготовка до опитування;</a:t>
            </a:r>
          </a:p>
          <a:p>
            <a:r>
              <a:rPr lang="ru-RU" b="1" dirty="0" smtClean="0"/>
              <a:t>підготовка до тестування, контрольної роботи;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виконання домашніх контрольних робіт і завдань;</a:t>
            </a:r>
          </a:p>
          <a:p>
            <a:r>
              <a:rPr lang="ru-RU" b="1" dirty="0" smtClean="0"/>
              <a:t>написання рефератів, доповідей, статей;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виконання проектів;</a:t>
            </a:r>
          </a:p>
          <a:p>
            <a:r>
              <a:rPr lang="uk-UA" b="1" dirty="0" smtClean="0"/>
              <a:t>виконання науково-дослідницьких робіт.</a:t>
            </a:r>
            <a:endParaRPr lang="ru-RU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ертикальный свиток 3"/>
          <p:cNvSpPr/>
          <p:nvPr/>
        </p:nvSpPr>
        <p:spPr>
          <a:xfrm>
            <a:off x="1000100" y="357166"/>
            <a:ext cx="7143800" cy="6072230"/>
          </a:xfrm>
          <a:prstGeom prst="verticalScroll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1285860"/>
            <a:ext cx="5143536" cy="4840303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uk-UA" b="1" i="1" dirty="0" smtClean="0"/>
              <a:t>   Розвиток і освіта жодній людині не можуть бути дані або повідомлені.   Кожний, хто до них долучиться,  має досягти цього власною діяльністю, власними силами, власним напруженням.    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uk-UA" b="1" i="1" dirty="0" smtClean="0"/>
              <a:t>                           А. Дістервег</a:t>
            </a:r>
            <a:endParaRPr lang="ru-RU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ІНФОРМАЦІЙНЕ СУСПІЛЬСТВО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http://ito.vspu.net/SAIT/inst_kaf/kafedru/matem_fizuka_tex_osv/www/duplomni_rob/html/blank_version/Dokumentu/spezial/andruchenko/Andr.files/image067.jpg"/>
          <p:cNvPicPr/>
          <p:nvPr/>
        </p:nvPicPr>
        <p:blipFill>
          <a:blip r:embed="rId2" cstate="print"/>
          <a:srcRect l="34288" t="66227" r="8474" b="1318"/>
          <a:stretch>
            <a:fillRect/>
          </a:stretch>
        </p:blipFill>
        <p:spPr bwMode="auto">
          <a:xfrm>
            <a:off x="285720" y="1571612"/>
            <a:ext cx="8429684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:\Природа (35)\sea-waves-wallpaper-1366x768 (2)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69671" y="-134006"/>
            <a:ext cx="10283343" cy="712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071934" y="3071810"/>
            <a:ext cx="521497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"Дійсно жити – це значить жити, </a:t>
            </a:r>
            <a:r>
              <a:rPr lang="uk-UA" sz="3600" b="1" i="1" dirty="0" smtClean="0"/>
              <a:t>володіючи</a:t>
            </a:r>
            <a:r>
              <a:rPr lang="ru-RU" sz="3600" b="1" i="1" dirty="0" smtClean="0"/>
              <a:t> правильною інформацією"</a:t>
            </a:r>
            <a:endParaRPr lang="uk-UA" sz="3600" b="1" i="1" dirty="0" smtClean="0"/>
          </a:p>
          <a:p>
            <a:r>
              <a:rPr lang="uk-UA" sz="3600" b="1" i="1" dirty="0" smtClean="0"/>
              <a:t>                             Н. Вінер</a:t>
            </a:r>
            <a:endParaRPr lang="ru-RU" sz="3600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296974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</a:rPr>
              <a:t>ОСНОВА ІНФОРМАЦІЙНОЇ КУЛЬТУРИ ЛЮДИНИ: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b="1" dirty="0" smtClean="0"/>
              <a:t>знання про інформаційне середовище, закони його функціонування та розвитку,</a:t>
            </a:r>
          </a:p>
          <a:p>
            <a:pPr algn="just"/>
            <a:r>
              <a:rPr lang="ru-RU" b="1" dirty="0" smtClean="0"/>
              <a:t>досконале вміння орієнтуватися в безмежному сучасному світі інформації. </a:t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 l="7324" t="11719" r="35547" b="13086"/>
          <a:stretch>
            <a:fillRect/>
          </a:stretch>
        </p:blipFill>
        <p:spPr bwMode="auto">
          <a:xfrm>
            <a:off x="3143240" y="4143380"/>
            <a:ext cx="2357454" cy="2327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uk-UA" sz="4000" b="1" dirty="0" smtClean="0">
                <a:solidFill>
                  <a:srgbClr val="FF0000"/>
                </a:solidFill>
              </a:rPr>
              <a:t>ІНФОРМАЦІЙНА КУЛЬТУРА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1257289816"/>
              </p:ext>
            </p:extLst>
          </p:nvPr>
        </p:nvGraphicFramePr>
        <p:xfrm>
          <a:off x="857224" y="1214422"/>
          <a:ext cx="7429552" cy="53578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txBody>
          <a:bodyPr>
            <a:normAutofit/>
          </a:bodyPr>
          <a:lstStyle/>
          <a:p>
            <a:r>
              <a:rPr lang="uk-UA" sz="3200" b="1" dirty="0" smtClean="0">
                <a:solidFill>
                  <a:srgbClr val="FF0000"/>
                </a:solidFill>
              </a:rPr>
              <a:t>Критерії рівня інформаційної культури людини: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/>
              <a:t>вміння формулювати свою потребу в інформації,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знання загальнодоступних джерел інформації,</a:t>
            </a:r>
          </a:p>
          <a:p>
            <a:r>
              <a:rPr lang="ru-RU" b="1" dirty="0" smtClean="0"/>
              <a:t>уміння користуватися джерелами, ефективно шукати, оцінювати, використовувати інформацію й створювати якісно нову,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комп'ютерна грамотність і досвід практичного використання комп'ютерів. 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</a:rPr>
              <a:t>Навички в роботі з джерелами інформації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/>
              <a:t>свідомий вибір тематики читання, його систематичність і послідовність,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</a:rPr>
              <a:t>уміння знаходити необхідні документи за допомогою бібліографічних посібників;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уміння користуватися довідково-бібліографічним апаратом;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70C0"/>
                </a:solidFill>
              </a:rPr>
              <a:t>уміння орієнтуватися в документі з метою максимального засвоєння і глибокого сприйняття прочитаного;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/>
              <a:t>уміння застосовувати раціональні методи роботи з документом.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/>
          </a:bodyPr>
          <a:lstStyle/>
          <a:p>
            <a:r>
              <a:rPr lang="uk-UA" sz="3600" b="1" dirty="0" smtClean="0">
                <a:solidFill>
                  <a:srgbClr val="FF0000"/>
                </a:solidFill>
              </a:rPr>
              <a:t>КУЛЬТУРА ЧИТАННЯ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4" name="Загнутый угол 3"/>
          <p:cNvSpPr/>
          <p:nvPr/>
        </p:nvSpPr>
        <p:spPr>
          <a:xfrm>
            <a:off x="357158" y="1214422"/>
            <a:ext cx="2714644" cy="4000528"/>
          </a:xfrm>
          <a:prstGeom prst="foldedCorner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2000" b="1" dirty="0" smtClean="0">
                <a:solidFill>
                  <a:schemeClr val="tx1"/>
                </a:solidFill>
              </a:rPr>
              <a:t>систематичність читання</a:t>
            </a:r>
          </a:p>
        </p:txBody>
      </p:sp>
      <p:sp>
        <p:nvSpPr>
          <p:cNvPr id="6" name="Загнутый угол 5"/>
          <p:cNvSpPr/>
          <p:nvPr/>
        </p:nvSpPr>
        <p:spPr>
          <a:xfrm>
            <a:off x="3214678" y="1928802"/>
            <a:ext cx="2714644" cy="4000528"/>
          </a:xfrm>
          <a:prstGeom prst="foldedCorner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уміння зосереджуватися на тому, що вивчаєш </a:t>
            </a:r>
          </a:p>
        </p:txBody>
      </p:sp>
      <p:sp>
        <p:nvSpPr>
          <p:cNvPr id="7" name="Загнутый угол 6"/>
          <p:cNvSpPr/>
          <p:nvPr/>
        </p:nvSpPr>
        <p:spPr>
          <a:xfrm>
            <a:off x="6143636" y="2571744"/>
            <a:ext cx="2714644" cy="4000528"/>
          </a:xfrm>
          <a:prstGeom prst="foldedCorner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/>
                </a:solidFill>
              </a:rPr>
              <a:t>уміння швидко знаходити в бібліотеці потрібну інформацію, знання основ бібліографії</a:t>
            </a:r>
          </a:p>
        </p:txBody>
      </p:sp>
    </p:spTree>
  </p:cSld>
  <p:clrMapOvr>
    <a:masterClrMapping/>
  </p:clrMapOvr>
  <p:transition spd="med"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</TotalTime>
  <Words>624</Words>
  <Application>Microsoft Office PowerPoint</Application>
  <PresentationFormat>Экран (4:3)</PresentationFormat>
  <Paragraphs>86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РОЗВИТОК НАВИЧОК  САМОСТІЙНОГО ОРІЄНТУВАННЯ В ІНФОРМАЦІЙНОМУ ПОЛІ</vt:lpstr>
      <vt:lpstr>Презентация PowerPoint</vt:lpstr>
      <vt:lpstr>ІНФОРМАЦІЙНЕ СУСПІЛЬСТВО</vt:lpstr>
      <vt:lpstr>Презентация PowerPoint</vt:lpstr>
      <vt:lpstr>ОСНОВА ІНФОРМАЦІЙНОЇ КУЛЬТУРИ ЛЮДИНИ:</vt:lpstr>
      <vt:lpstr>ІНФОРМАЦІЙНА КУЛЬТУРА</vt:lpstr>
      <vt:lpstr>Критерії рівня інформаційної культури людини:</vt:lpstr>
      <vt:lpstr>Навички в роботі з джерелами інформації</vt:lpstr>
      <vt:lpstr>КУЛЬТУРА ЧИТАННЯ</vt:lpstr>
      <vt:lpstr>КУЛЬТУРА ЧИТАННЯ</vt:lpstr>
      <vt:lpstr>КУЛЬТУРА ЧИТАННЯ</vt:lpstr>
      <vt:lpstr>ТЕХНІКА ЧИТАННЯ</vt:lpstr>
      <vt:lpstr>Презентация PowerPoint</vt:lpstr>
      <vt:lpstr>Інтернет-ресурси</vt:lpstr>
      <vt:lpstr>показники сформованості комп’ютерно-технологічної компетенції</vt:lpstr>
      <vt:lpstr>ЕЛЕКТРОННІ БІБЛІОТЕКИ</vt:lpstr>
      <vt:lpstr>ФОРМИ САМОСТІЙНОЇ РОБОТИ УЧНІВ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РОЗВИТОК НАВИЧОК  САМОСТІЙНОГО ОРІЄНТУВАННЯ В ІНФОРМАЦІЙНОМУ ПОЛІ</dc:title>
  <cp:lastModifiedBy>Home</cp:lastModifiedBy>
  <cp:revision>135</cp:revision>
  <dcterms:modified xsi:type="dcterms:W3CDTF">2015-02-07T18:39:22Z</dcterms:modified>
</cp:coreProperties>
</file>