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38" d="100"/>
          <a:sy n="38" d="100"/>
        </p:scale>
        <p:origin x="-141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B4C71EC6-210F-42DE-9C53-41977AD35B3D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B4C71EC6-210F-42DE-9C53-41977AD35B3D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0421" y="548680"/>
            <a:ext cx="8778365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Тест</a:t>
            </a:r>
          </a:p>
          <a:p>
            <a:pPr algn="ctr"/>
            <a:r>
              <a:rPr lang="ru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по окружающему миру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2447861" y="2492896"/>
            <a:ext cx="4248279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 ТАКОЕ</a:t>
            </a:r>
            <a:br>
              <a:rPr lang="ru-RU" sz="6000" b="1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</a:br>
            <a:r>
              <a:rPr lang="ru-RU" sz="6000" b="1" i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ДЕНЬГИ?</a:t>
            </a:r>
            <a:endParaRPr lang="ru-RU" sz="6000" b="1" i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69564" y="5013176"/>
            <a:ext cx="28600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3 класс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016243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Вопрос 9,3 Answers,C,20,0,0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426646" y="548680"/>
            <a:ext cx="25458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Вопрос </a:t>
            </a:r>
            <a:r>
              <a:rPr lang="ru-RU" sz="4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9</a:t>
            </a:r>
            <a:endParaRPr lang="ru-RU" sz="4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971600" y="1520785"/>
            <a:ext cx="7774885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Деньги, которые </a:t>
            </a:r>
          </a:p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откладывают на будущее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2627" y="3813452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600" b="1" i="1" dirty="0">
                <a:solidFill>
                  <a:schemeClr val="bg1"/>
                </a:solidFill>
              </a:rPr>
              <a:t>A) </a:t>
            </a:r>
            <a:r>
              <a:rPr lang="ru-RU" sz="3600" b="1" i="1" dirty="0" smtClean="0">
                <a:solidFill>
                  <a:schemeClr val="bg1"/>
                </a:solidFill>
              </a:rPr>
              <a:t>АВАНС</a:t>
            </a:r>
            <a:endParaRPr lang="en-US" sz="3600" b="1" i="1" dirty="0">
              <a:solidFill>
                <a:schemeClr val="bg1"/>
              </a:solidFill>
            </a:endParaRPr>
          </a:p>
          <a:p>
            <a:r>
              <a:rPr lang="en-US" sz="3600" b="1" i="1" dirty="0">
                <a:solidFill>
                  <a:schemeClr val="bg1"/>
                </a:solidFill>
              </a:rPr>
              <a:t>B)</a:t>
            </a:r>
            <a:r>
              <a:rPr lang="ru-RU" sz="3600" b="1" i="1" dirty="0">
                <a:solidFill>
                  <a:schemeClr val="bg1"/>
                </a:solidFill>
              </a:rPr>
              <a:t> </a:t>
            </a:r>
            <a:r>
              <a:rPr lang="ru-RU" sz="3600" b="1" i="1" dirty="0" smtClean="0">
                <a:solidFill>
                  <a:schemeClr val="bg1"/>
                </a:solidFill>
              </a:rPr>
              <a:t>ЗАРПЛАТА</a:t>
            </a:r>
            <a:endParaRPr lang="en-US" sz="3600" b="1" i="1" dirty="0">
              <a:solidFill>
                <a:schemeClr val="bg1"/>
              </a:solidFill>
            </a:endParaRPr>
          </a:p>
          <a:p>
            <a:r>
              <a:rPr lang="en-US" sz="3600" b="1" i="1" dirty="0">
                <a:solidFill>
                  <a:schemeClr val="bg1"/>
                </a:solidFill>
              </a:rPr>
              <a:t>C)</a:t>
            </a:r>
            <a:r>
              <a:rPr lang="ru-RU" sz="3600" b="1" i="1" dirty="0">
                <a:solidFill>
                  <a:schemeClr val="bg1"/>
                </a:solidFill>
              </a:rPr>
              <a:t> </a:t>
            </a:r>
            <a:r>
              <a:rPr lang="ru-RU" sz="3600" b="1" i="1" dirty="0" smtClean="0">
                <a:solidFill>
                  <a:schemeClr val="bg1"/>
                </a:solidFill>
              </a:rPr>
              <a:t>СБЕРЕЖЕНИЯ</a:t>
            </a:r>
            <a:endParaRPr lang="ru-RU" sz="36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02390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Вопрос 10,3 Answers,B,20,0,0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55586" y="548680"/>
            <a:ext cx="28328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Вопрос </a:t>
            </a:r>
            <a:r>
              <a:rPr lang="ru-RU" sz="4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10</a:t>
            </a:r>
            <a:endParaRPr lang="ru-RU" sz="4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11012" y="1520785"/>
            <a:ext cx="7721986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Первые бумажные деньги</a:t>
            </a:r>
          </a:p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появились в России при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5" y="3356992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600" b="1" i="1" dirty="0">
                <a:solidFill>
                  <a:schemeClr val="bg1"/>
                </a:solidFill>
              </a:rPr>
              <a:t>A) </a:t>
            </a:r>
            <a:r>
              <a:rPr lang="ru-RU" sz="3600" b="1" i="1" dirty="0" smtClean="0">
                <a:solidFill>
                  <a:schemeClr val="bg1"/>
                </a:solidFill>
              </a:rPr>
              <a:t>Петре</a:t>
            </a:r>
            <a:r>
              <a:rPr lang="en-US" sz="3600" b="1" i="1" dirty="0" smtClean="0">
                <a:solidFill>
                  <a:schemeClr val="bg1"/>
                </a:solidFill>
              </a:rPr>
              <a:t> I</a:t>
            </a:r>
            <a:endParaRPr lang="en-US" sz="3600" b="1" i="1" dirty="0">
              <a:solidFill>
                <a:schemeClr val="bg1"/>
              </a:solidFill>
            </a:endParaRPr>
          </a:p>
          <a:p>
            <a:r>
              <a:rPr lang="en-US" sz="3600" b="1" i="1" dirty="0">
                <a:solidFill>
                  <a:schemeClr val="bg1"/>
                </a:solidFill>
              </a:rPr>
              <a:t>B)</a:t>
            </a:r>
            <a:r>
              <a:rPr lang="ru-RU" sz="3600" b="1" i="1" dirty="0">
                <a:solidFill>
                  <a:schemeClr val="bg1"/>
                </a:solidFill>
              </a:rPr>
              <a:t> </a:t>
            </a:r>
            <a:r>
              <a:rPr lang="ru-RU" sz="3600" b="1" i="1" dirty="0" smtClean="0">
                <a:solidFill>
                  <a:schemeClr val="bg1"/>
                </a:solidFill>
              </a:rPr>
              <a:t>Екатерине</a:t>
            </a:r>
            <a:r>
              <a:rPr lang="en-US" sz="3600" b="1" i="1" dirty="0" smtClean="0">
                <a:solidFill>
                  <a:schemeClr val="bg1"/>
                </a:solidFill>
              </a:rPr>
              <a:t> II</a:t>
            </a:r>
            <a:endParaRPr lang="en-US" sz="3600" b="1" i="1" dirty="0">
              <a:solidFill>
                <a:schemeClr val="bg1"/>
              </a:solidFill>
            </a:endParaRPr>
          </a:p>
          <a:p>
            <a:r>
              <a:rPr lang="en-US" sz="3600" b="1" i="1" dirty="0">
                <a:solidFill>
                  <a:schemeClr val="bg1"/>
                </a:solidFill>
              </a:rPr>
              <a:t>C)</a:t>
            </a:r>
            <a:r>
              <a:rPr lang="ru-RU" sz="3600" b="1" i="1" dirty="0">
                <a:solidFill>
                  <a:schemeClr val="bg1"/>
                </a:solidFill>
              </a:rPr>
              <a:t> </a:t>
            </a:r>
            <a:r>
              <a:rPr lang="ru-RU" sz="3600" b="1" i="1" dirty="0" smtClean="0">
                <a:solidFill>
                  <a:schemeClr val="bg1"/>
                </a:solidFill>
              </a:rPr>
              <a:t>Иване Грозном</a:t>
            </a:r>
            <a:endParaRPr lang="ru-RU" sz="36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59682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Вопрос 1,3 Answers,C,20,0,0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99056" y="908720"/>
            <a:ext cx="254589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Вопрос 1</a:t>
            </a:r>
            <a:endParaRPr lang="ru-RU" sz="40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55260" y="1844824"/>
            <a:ext cx="664316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 такое деньги?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71723" y="3252610"/>
            <a:ext cx="7242688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i="1" dirty="0" smtClean="0">
                <a:solidFill>
                  <a:schemeClr val="bg1"/>
                </a:solidFill>
              </a:rPr>
              <a:t>A) </a:t>
            </a:r>
            <a:r>
              <a:rPr lang="ru-RU" sz="3600" b="1" i="1" dirty="0" smtClean="0">
                <a:solidFill>
                  <a:schemeClr val="bg1"/>
                </a:solidFill>
              </a:rPr>
              <a:t>МОНЕТЫ</a:t>
            </a:r>
            <a:endParaRPr lang="en-US" sz="3600" b="1" i="1" dirty="0" smtClean="0">
              <a:solidFill>
                <a:schemeClr val="bg1"/>
              </a:solidFill>
            </a:endParaRPr>
          </a:p>
          <a:p>
            <a:r>
              <a:rPr lang="en-US" sz="3600" b="1" i="1" dirty="0" smtClean="0">
                <a:solidFill>
                  <a:schemeClr val="bg1"/>
                </a:solidFill>
              </a:rPr>
              <a:t>B)</a:t>
            </a:r>
            <a:r>
              <a:rPr lang="ru-RU" sz="3600" b="1" i="1" dirty="0" smtClean="0">
                <a:solidFill>
                  <a:schemeClr val="bg1"/>
                </a:solidFill>
              </a:rPr>
              <a:t> БАНКНОТЫ</a:t>
            </a:r>
            <a:endParaRPr lang="en-US" sz="3600" b="1" i="1" dirty="0" smtClean="0">
              <a:solidFill>
                <a:schemeClr val="bg1"/>
              </a:solidFill>
            </a:endParaRPr>
          </a:p>
          <a:p>
            <a:r>
              <a:rPr lang="en-US" sz="3600" b="1" i="1" dirty="0" smtClean="0">
                <a:solidFill>
                  <a:schemeClr val="bg1"/>
                </a:solidFill>
              </a:rPr>
              <a:t>C)</a:t>
            </a:r>
            <a:r>
              <a:rPr lang="ru-RU" sz="3600" b="1" i="1" dirty="0" smtClean="0">
                <a:solidFill>
                  <a:schemeClr val="bg1"/>
                </a:solidFill>
              </a:rPr>
              <a:t> ОСОБЫЙ ТОВАР, КОТОРЫЙ </a:t>
            </a:r>
          </a:p>
          <a:p>
            <a:r>
              <a:rPr lang="ru-RU" sz="3600" b="1" i="1" dirty="0" smtClean="0">
                <a:solidFill>
                  <a:schemeClr val="bg1"/>
                </a:solidFill>
              </a:rPr>
              <a:t>МОЖНО ОБМЕНЯТЬ НА ЛЮБЫЕ</a:t>
            </a:r>
          </a:p>
          <a:p>
            <a:r>
              <a:rPr lang="ru-RU" sz="3600" b="1" i="1" dirty="0" smtClean="0">
                <a:solidFill>
                  <a:schemeClr val="bg1"/>
                </a:solidFill>
              </a:rPr>
              <a:t>ТОВАРЫ И УСЛУГИ </a:t>
            </a:r>
            <a:endParaRPr lang="ru-RU" sz="36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78951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Вопрос 2,3 Answers,B,20,0,0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131840" y="620688"/>
            <a:ext cx="25458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Вопрос </a:t>
            </a:r>
            <a:r>
              <a:rPr lang="ru-RU" sz="4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2</a:t>
            </a:r>
            <a:endParaRPr lang="ru-RU" sz="4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77622" y="1556792"/>
            <a:ext cx="5788764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Денежная единица</a:t>
            </a:r>
          </a:p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России – это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669746" y="3645024"/>
            <a:ext cx="579664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i="1" dirty="0">
                <a:solidFill>
                  <a:schemeClr val="bg1"/>
                </a:solidFill>
              </a:rPr>
              <a:t>A) </a:t>
            </a:r>
            <a:r>
              <a:rPr lang="ru-RU" sz="3600" b="1" i="1" dirty="0" smtClean="0">
                <a:solidFill>
                  <a:schemeClr val="bg1"/>
                </a:solidFill>
              </a:rPr>
              <a:t>ДОЛЛАР</a:t>
            </a:r>
            <a:endParaRPr lang="en-US" sz="3600" b="1" i="1" dirty="0">
              <a:solidFill>
                <a:schemeClr val="bg1"/>
              </a:solidFill>
            </a:endParaRPr>
          </a:p>
          <a:p>
            <a:r>
              <a:rPr lang="en-US" sz="3600" b="1" i="1" dirty="0">
                <a:solidFill>
                  <a:schemeClr val="bg1"/>
                </a:solidFill>
              </a:rPr>
              <a:t>B)</a:t>
            </a:r>
            <a:r>
              <a:rPr lang="ru-RU" sz="3600" b="1" i="1" dirty="0">
                <a:solidFill>
                  <a:schemeClr val="bg1"/>
                </a:solidFill>
              </a:rPr>
              <a:t> </a:t>
            </a:r>
            <a:r>
              <a:rPr lang="ru-RU" sz="3600" b="1" i="1" dirty="0" smtClean="0">
                <a:solidFill>
                  <a:schemeClr val="bg1"/>
                </a:solidFill>
              </a:rPr>
              <a:t>РУБЛЬ</a:t>
            </a:r>
            <a:endParaRPr lang="en-US" sz="3600" b="1" i="1" dirty="0">
              <a:solidFill>
                <a:schemeClr val="bg1"/>
              </a:solidFill>
            </a:endParaRPr>
          </a:p>
          <a:p>
            <a:r>
              <a:rPr lang="en-US" sz="3600" b="1" i="1" dirty="0">
                <a:solidFill>
                  <a:schemeClr val="bg1"/>
                </a:solidFill>
              </a:rPr>
              <a:t>C)</a:t>
            </a:r>
            <a:r>
              <a:rPr lang="ru-RU" sz="3600" b="1" i="1" dirty="0">
                <a:solidFill>
                  <a:schemeClr val="bg1"/>
                </a:solidFill>
              </a:rPr>
              <a:t> </a:t>
            </a:r>
            <a:r>
              <a:rPr lang="ru-RU" sz="3600" b="1" i="1" dirty="0" smtClean="0">
                <a:solidFill>
                  <a:schemeClr val="bg1"/>
                </a:solidFill>
              </a:rPr>
              <a:t>ЕВРО</a:t>
            </a:r>
            <a:endParaRPr lang="ru-RU" sz="36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93696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Вопрос 3,3 Answers,B,20,0,0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99055" y="692696"/>
            <a:ext cx="25458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Вопрос </a:t>
            </a:r>
            <a:r>
              <a:rPr lang="ru-RU" sz="4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3</a:t>
            </a:r>
            <a:endParaRPr lang="ru-RU" sz="4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5242" y="1628800"/>
            <a:ext cx="7053534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 называется прямой</a:t>
            </a:r>
          </a:p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обмен одних товаров </a:t>
            </a:r>
          </a:p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 другие?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619672" y="4221088"/>
            <a:ext cx="626469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i="1" dirty="0">
                <a:solidFill>
                  <a:schemeClr val="bg1"/>
                </a:solidFill>
              </a:rPr>
              <a:t>A) </a:t>
            </a:r>
            <a:r>
              <a:rPr lang="ru-RU" sz="3600" b="1" i="1" dirty="0" smtClean="0">
                <a:solidFill>
                  <a:schemeClr val="bg1"/>
                </a:solidFill>
              </a:rPr>
              <a:t>БАРТЕР</a:t>
            </a:r>
            <a:endParaRPr lang="en-US" sz="3600" b="1" i="1" dirty="0">
              <a:solidFill>
                <a:schemeClr val="bg1"/>
              </a:solidFill>
            </a:endParaRPr>
          </a:p>
          <a:p>
            <a:r>
              <a:rPr lang="en-US" sz="3600" b="1" i="1" dirty="0">
                <a:solidFill>
                  <a:schemeClr val="bg1"/>
                </a:solidFill>
              </a:rPr>
              <a:t>B)</a:t>
            </a:r>
            <a:r>
              <a:rPr lang="ru-RU" sz="3600" b="1" i="1" dirty="0">
                <a:solidFill>
                  <a:schemeClr val="bg1"/>
                </a:solidFill>
              </a:rPr>
              <a:t> </a:t>
            </a:r>
            <a:r>
              <a:rPr lang="ru-RU" sz="3600" b="1" i="1" dirty="0" smtClean="0">
                <a:solidFill>
                  <a:schemeClr val="bg1"/>
                </a:solidFill>
              </a:rPr>
              <a:t>КУПЛЯ-ПРОДАЖА</a:t>
            </a:r>
            <a:endParaRPr lang="en-US" sz="3600" b="1" i="1" dirty="0">
              <a:solidFill>
                <a:schemeClr val="bg1"/>
              </a:solidFill>
            </a:endParaRPr>
          </a:p>
          <a:p>
            <a:r>
              <a:rPr lang="en-US" sz="3600" b="1" i="1" dirty="0">
                <a:solidFill>
                  <a:schemeClr val="bg1"/>
                </a:solidFill>
              </a:rPr>
              <a:t>C)</a:t>
            </a:r>
            <a:r>
              <a:rPr lang="ru-RU" sz="3600" b="1" i="1" dirty="0">
                <a:solidFill>
                  <a:schemeClr val="bg1"/>
                </a:solidFill>
              </a:rPr>
              <a:t> </a:t>
            </a:r>
            <a:r>
              <a:rPr lang="ru-RU" sz="3600" b="1" i="1" dirty="0" smtClean="0">
                <a:solidFill>
                  <a:schemeClr val="bg1"/>
                </a:solidFill>
              </a:rPr>
              <a:t>ДАРЕНИЕ</a:t>
            </a:r>
            <a:endParaRPr lang="ru-RU" sz="36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582192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Вопрос 4,2 Answers,B,20,0,0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987824" y="620688"/>
            <a:ext cx="25458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Вопрос </a:t>
            </a:r>
            <a:r>
              <a:rPr lang="ru-RU" sz="4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4</a:t>
            </a:r>
            <a:endParaRPr lang="ru-RU" sz="4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51515" y="1520785"/>
            <a:ext cx="8040984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Какая сторона монеты</a:t>
            </a:r>
          </a:p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показана на фотографии?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547664" y="4653136"/>
            <a:ext cx="604867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b="1" i="1" dirty="0">
                <a:solidFill>
                  <a:schemeClr val="bg1"/>
                </a:solidFill>
              </a:rPr>
              <a:t>A) </a:t>
            </a:r>
            <a:r>
              <a:rPr lang="ru-RU" sz="3600" b="1" i="1" dirty="0" smtClean="0">
                <a:solidFill>
                  <a:schemeClr val="bg1"/>
                </a:solidFill>
              </a:rPr>
              <a:t>ЛИЦЕВАЯ СТОРОНА</a:t>
            </a:r>
            <a:endParaRPr lang="en-US" sz="3600" b="1" i="1" dirty="0">
              <a:solidFill>
                <a:schemeClr val="bg1"/>
              </a:solidFill>
            </a:endParaRPr>
          </a:p>
          <a:p>
            <a:r>
              <a:rPr lang="en-US" sz="3600" b="1" i="1" dirty="0">
                <a:solidFill>
                  <a:schemeClr val="bg1"/>
                </a:solidFill>
              </a:rPr>
              <a:t>B)</a:t>
            </a:r>
            <a:r>
              <a:rPr lang="ru-RU" sz="3600" b="1" i="1" dirty="0">
                <a:solidFill>
                  <a:schemeClr val="bg1"/>
                </a:solidFill>
              </a:rPr>
              <a:t> </a:t>
            </a:r>
            <a:r>
              <a:rPr lang="ru-RU" sz="3600" b="1" i="1" dirty="0" smtClean="0">
                <a:solidFill>
                  <a:schemeClr val="bg1"/>
                </a:solidFill>
              </a:rPr>
              <a:t>ОБОРОТНАЯ СТОРОНА</a:t>
            </a:r>
            <a:endParaRPr lang="en-US" sz="3600" b="1" i="1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857625" y="3015182"/>
            <a:ext cx="1428750" cy="142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163435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Вопрос 5,3 Answers,B,20,0,0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99055" y="404664"/>
            <a:ext cx="25458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Вопрос </a:t>
            </a:r>
            <a:r>
              <a:rPr lang="ru-RU" sz="4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5</a:t>
            </a:r>
            <a:endParaRPr lang="ru-RU" sz="4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29121" y="1556792"/>
            <a:ext cx="8885766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Достоинство монеты – это её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0" y="2967335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600" b="1" i="1" dirty="0">
                <a:solidFill>
                  <a:schemeClr val="bg1"/>
                </a:solidFill>
              </a:rPr>
              <a:t>A) </a:t>
            </a:r>
            <a:r>
              <a:rPr lang="ru-RU" sz="3600" b="1" i="1" dirty="0" smtClean="0">
                <a:solidFill>
                  <a:schemeClr val="bg1"/>
                </a:solidFill>
              </a:rPr>
              <a:t>ЦЕНА</a:t>
            </a:r>
            <a:endParaRPr lang="en-US" sz="3600" b="1" i="1" dirty="0">
              <a:solidFill>
                <a:schemeClr val="bg1"/>
              </a:solidFill>
            </a:endParaRPr>
          </a:p>
          <a:p>
            <a:r>
              <a:rPr lang="en-US" sz="3600" b="1" i="1" dirty="0">
                <a:solidFill>
                  <a:schemeClr val="bg1"/>
                </a:solidFill>
              </a:rPr>
              <a:t>B)</a:t>
            </a:r>
            <a:r>
              <a:rPr lang="ru-RU" sz="3600" b="1" i="1" dirty="0">
                <a:solidFill>
                  <a:schemeClr val="bg1"/>
                </a:solidFill>
              </a:rPr>
              <a:t> </a:t>
            </a:r>
            <a:r>
              <a:rPr lang="ru-RU" sz="3600" b="1" i="1" dirty="0" smtClean="0">
                <a:solidFill>
                  <a:schemeClr val="bg1"/>
                </a:solidFill>
              </a:rPr>
              <a:t>НОМИНАЛ</a:t>
            </a:r>
            <a:endParaRPr lang="en-US" sz="3600" b="1" i="1" dirty="0">
              <a:solidFill>
                <a:schemeClr val="bg1"/>
              </a:solidFill>
            </a:endParaRPr>
          </a:p>
          <a:p>
            <a:r>
              <a:rPr lang="en-US" sz="3600" b="1" i="1" dirty="0">
                <a:solidFill>
                  <a:schemeClr val="bg1"/>
                </a:solidFill>
              </a:rPr>
              <a:t>C)</a:t>
            </a:r>
            <a:r>
              <a:rPr lang="ru-RU" sz="3600" b="1" i="1" dirty="0">
                <a:solidFill>
                  <a:schemeClr val="bg1"/>
                </a:solidFill>
              </a:rPr>
              <a:t> </a:t>
            </a:r>
            <a:r>
              <a:rPr lang="ru-RU" sz="3600" b="1" i="1" dirty="0" smtClean="0">
                <a:solidFill>
                  <a:schemeClr val="bg1"/>
                </a:solidFill>
              </a:rPr>
              <a:t>КОЛИЧЕСТВО</a:t>
            </a:r>
            <a:endParaRPr lang="ru-RU" sz="36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62103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Вопрос 6,3 Answers,C,20,0,0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16947" y="620688"/>
            <a:ext cx="25458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Вопрос </a:t>
            </a:r>
            <a:r>
              <a:rPr lang="ru-RU" sz="4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6</a:t>
            </a:r>
            <a:endParaRPr lang="ru-RU" sz="4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80281" y="1520785"/>
            <a:ext cx="5819222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Надпись на монете</a:t>
            </a:r>
          </a:p>
          <a:p>
            <a:pPr algn="ctr"/>
            <a:r>
              <a:rPr lang="ru-RU" sz="4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называется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483768" y="3573016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600" b="1" i="1" dirty="0">
                <a:solidFill>
                  <a:schemeClr val="bg1"/>
                </a:solidFill>
              </a:rPr>
              <a:t>A) </a:t>
            </a:r>
            <a:r>
              <a:rPr lang="ru-RU" sz="3600" b="1" i="1" dirty="0" smtClean="0">
                <a:solidFill>
                  <a:schemeClr val="bg1"/>
                </a:solidFill>
              </a:rPr>
              <a:t>НОМИНАЛ</a:t>
            </a:r>
            <a:endParaRPr lang="en-US" sz="3600" b="1" i="1" dirty="0">
              <a:solidFill>
                <a:schemeClr val="bg1"/>
              </a:solidFill>
            </a:endParaRPr>
          </a:p>
          <a:p>
            <a:r>
              <a:rPr lang="en-US" sz="3600" b="1" i="1" dirty="0">
                <a:solidFill>
                  <a:schemeClr val="bg1"/>
                </a:solidFill>
              </a:rPr>
              <a:t>B)</a:t>
            </a:r>
            <a:r>
              <a:rPr lang="ru-RU" sz="3600" b="1" i="1" dirty="0">
                <a:solidFill>
                  <a:schemeClr val="bg1"/>
                </a:solidFill>
              </a:rPr>
              <a:t> </a:t>
            </a:r>
            <a:r>
              <a:rPr lang="ru-RU" sz="3600" b="1" i="1" dirty="0" smtClean="0">
                <a:solidFill>
                  <a:schemeClr val="bg1"/>
                </a:solidFill>
              </a:rPr>
              <a:t>ИСТОРИЯ</a:t>
            </a:r>
            <a:endParaRPr lang="en-US" sz="3600" b="1" i="1" dirty="0">
              <a:solidFill>
                <a:schemeClr val="bg1"/>
              </a:solidFill>
            </a:endParaRPr>
          </a:p>
          <a:p>
            <a:r>
              <a:rPr lang="en-US" sz="3600" b="1" i="1" dirty="0">
                <a:solidFill>
                  <a:schemeClr val="bg1"/>
                </a:solidFill>
              </a:rPr>
              <a:t>C)</a:t>
            </a:r>
            <a:r>
              <a:rPr lang="ru-RU" sz="3600" b="1" i="1" dirty="0">
                <a:solidFill>
                  <a:schemeClr val="bg1"/>
                </a:solidFill>
              </a:rPr>
              <a:t> </a:t>
            </a:r>
            <a:r>
              <a:rPr lang="ru-RU" sz="3600" b="1" i="1" dirty="0" smtClean="0">
                <a:solidFill>
                  <a:schemeClr val="bg1"/>
                </a:solidFill>
              </a:rPr>
              <a:t>ЛЕГЕНДА</a:t>
            </a:r>
            <a:endParaRPr lang="ru-RU" sz="36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303367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Вопрос 7,3 Answers,A,20,0,0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4417" y="548680"/>
            <a:ext cx="25458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Вопрос </a:t>
            </a:r>
            <a:r>
              <a:rPr lang="ru-RU" sz="4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7</a:t>
            </a:r>
            <a:endParaRPr lang="ru-RU" sz="4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91058" y="1484784"/>
            <a:ext cx="8730275" cy="212365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Люди, которые</a:t>
            </a: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изучают и коллекционируют </a:t>
            </a: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монеты, называются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907704" y="4149080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600" b="1" i="1" dirty="0">
                <a:solidFill>
                  <a:schemeClr val="bg1"/>
                </a:solidFill>
              </a:rPr>
              <a:t>A) </a:t>
            </a:r>
            <a:r>
              <a:rPr lang="ru-RU" sz="3600" b="1" i="1" dirty="0" smtClean="0">
                <a:solidFill>
                  <a:schemeClr val="bg1"/>
                </a:solidFill>
              </a:rPr>
              <a:t>НУМИЗМАТЫ</a:t>
            </a:r>
            <a:endParaRPr lang="en-US" sz="3600" b="1" i="1" dirty="0">
              <a:solidFill>
                <a:schemeClr val="bg1"/>
              </a:solidFill>
            </a:endParaRPr>
          </a:p>
          <a:p>
            <a:r>
              <a:rPr lang="en-US" sz="3600" b="1" i="1" dirty="0">
                <a:solidFill>
                  <a:schemeClr val="bg1"/>
                </a:solidFill>
              </a:rPr>
              <a:t>B)</a:t>
            </a:r>
            <a:r>
              <a:rPr lang="ru-RU" sz="3600" b="1" i="1" dirty="0">
                <a:solidFill>
                  <a:schemeClr val="bg1"/>
                </a:solidFill>
              </a:rPr>
              <a:t> </a:t>
            </a:r>
            <a:r>
              <a:rPr lang="ru-RU" sz="3600" b="1" i="1" dirty="0" smtClean="0">
                <a:solidFill>
                  <a:schemeClr val="bg1"/>
                </a:solidFill>
              </a:rPr>
              <a:t>ФИЛАТЕЛИСТЫ</a:t>
            </a:r>
            <a:endParaRPr lang="en-US" sz="3600" b="1" i="1" dirty="0">
              <a:solidFill>
                <a:schemeClr val="bg1"/>
              </a:solidFill>
            </a:endParaRPr>
          </a:p>
          <a:p>
            <a:r>
              <a:rPr lang="en-US" sz="3600" b="1" i="1" dirty="0">
                <a:solidFill>
                  <a:schemeClr val="bg1"/>
                </a:solidFill>
              </a:rPr>
              <a:t>C)</a:t>
            </a:r>
            <a:r>
              <a:rPr lang="ru-RU" sz="3600" b="1" i="1" dirty="0">
                <a:solidFill>
                  <a:schemeClr val="bg1"/>
                </a:solidFill>
              </a:rPr>
              <a:t> </a:t>
            </a:r>
            <a:r>
              <a:rPr lang="ru-RU" sz="3600" b="1" i="1" dirty="0" smtClean="0">
                <a:solidFill>
                  <a:schemeClr val="bg1"/>
                </a:solidFill>
              </a:rPr>
              <a:t>КИНОЛОГИ</a:t>
            </a:r>
            <a:endParaRPr lang="ru-RU" sz="36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7706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MagiClass,Вопрос 8,3 Answers,B,20,0,0,0,Yes,0,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74417" y="548680"/>
            <a:ext cx="254589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Вопрос </a:t>
            </a:r>
            <a:r>
              <a:rPr lang="ru-RU" sz="4000" b="1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8</a:t>
            </a:r>
            <a:endParaRPr lang="ru-RU" sz="4000" b="1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647167" y="1520785"/>
            <a:ext cx="5849678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Что указывает </a:t>
            </a:r>
            <a:endParaRPr lang="ru-RU" sz="4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4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стоимость товара?</a:t>
            </a:r>
            <a:endParaRPr lang="ru-RU" sz="4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286006" y="3813452"/>
            <a:ext cx="4572000" cy="175432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3600" b="1" i="1" dirty="0">
                <a:solidFill>
                  <a:schemeClr val="bg1"/>
                </a:solidFill>
              </a:rPr>
              <a:t>A) </a:t>
            </a:r>
            <a:r>
              <a:rPr lang="ru-RU" sz="3600" b="1" i="1" dirty="0" smtClean="0">
                <a:solidFill>
                  <a:schemeClr val="bg1"/>
                </a:solidFill>
              </a:rPr>
              <a:t>КОЛИЧЕСТВО</a:t>
            </a:r>
            <a:endParaRPr lang="en-US" sz="3600" b="1" i="1" dirty="0">
              <a:solidFill>
                <a:schemeClr val="bg1"/>
              </a:solidFill>
            </a:endParaRPr>
          </a:p>
          <a:p>
            <a:r>
              <a:rPr lang="en-US" sz="3600" b="1" i="1" dirty="0">
                <a:solidFill>
                  <a:schemeClr val="bg1"/>
                </a:solidFill>
              </a:rPr>
              <a:t>B)</a:t>
            </a:r>
            <a:r>
              <a:rPr lang="ru-RU" sz="3600" b="1" i="1" dirty="0">
                <a:solidFill>
                  <a:schemeClr val="bg1"/>
                </a:solidFill>
              </a:rPr>
              <a:t> </a:t>
            </a:r>
            <a:r>
              <a:rPr lang="ru-RU" sz="3600" b="1" i="1" dirty="0" smtClean="0">
                <a:solidFill>
                  <a:schemeClr val="bg1"/>
                </a:solidFill>
              </a:rPr>
              <a:t>ЦЕНА</a:t>
            </a:r>
            <a:endParaRPr lang="en-US" sz="3600" b="1" i="1" dirty="0">
              <a:solidFill>
                <a:schemeClr val="bg1"/>
              </a:solidFill>
            </a:endParaRPr>
          </a:p>
          <a:p>
            <a:r>
              <a:rPr lang="en-US" sz="3600" b="1" i="1" dirty="0">
                <a:solidFill>
                  <a:schemeClr val="bg1"/>
                </a:solidFill>
              </a:rPr>
              <a:t>C)</a:t>
            </a:r>
            <a:r>
              <a:rPr lang="ru-RU" sz="3600" b="1" i="1" dirty="0">
                <a:solidFill>
                  <a:schemeClr val="bg1"/>
                </a:solidFill>
              </a:rPr>
              <a:t> </a:t>
            </a:r>
            <a:r>
              <a:rPr lang="ru-RU" sz="3600" b="1" i="1" dirty="0" smtClean="0">
                <a:solidFill>
                  <a:schemeClr val="bg1"/>
                </a:solidFill>
              </a:rPr>
              <a:t>МАССА</a:t>
            </a:r>
            <a:endParaRPr lang="ru-RU" sz="3600" b="1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139030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46</TotalTime>
  <Words>192</Words>
  <Application>Microsoft Office PowerPoint</Application>
  <PresentationFormat>Экран (4:3)</PresentationFormat>
  <Paragraphs>65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Яркая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student</dc:creator>
  <cp:lastModifiedBy>Елена</cp:lastModifiedBy>
  <cp:revision>14</cp:revision>
  <dcterms:created xsi:type="dcterms:W3CDTF">2012-08-22T06:10:44Z</dcterms:created>
  <dcterms:modified xsi:type="dcterms:W3CDTF">2015-02-03T17:25:32Z</dcterms:modified>
</cp:coreProperties>
</file>