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  <p:sldId id="268" r:id="rId14"/>
    <p:sldId id="269" r:id="rId15"/>
    <p:sldId id="270" r:id="rId16"/>
    <p:sldId id="272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2007" autoAdjust="0"/>
  </p:normalViewPr>
  <p:slideViewPr>
    <p:cSldViewPr>
      <p:cViewPr>
        <p:scale>
          <a:sx n="60" d="100"/>
          <a:sy n="60" d="100"/>
        </p:scale>
        <p:origin x="-1656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41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0A6CB7-8065-48E2-8DDD-D93C44490232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0D0C2C-FD7C-4FD1-B747-DAAC009F91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7811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D0C2C-FD7C-4FD1-B747-DAAC009F91F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dissolv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dissolv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dissolv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dissolv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dissolv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dissolv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dissolv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dissolv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dissolv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dissolv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3000">
    <p:dissolve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video" Target="NULL" TargetMode="External"/><Relationship Id="rId5" Type="http://schemas.openxmlformats.org/officeDocument/2006/relationships/image" Target="../media/image1.png"/><Relationship Id="rId4" Type="http://schemas.microsoft.com/office/2007/relationships/media" Target="../media/media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8.xml"/><Relationship Id="rId5" Type="http://schemas.openxmlformats.org/officeDocument/2006/relationships/image" Target="../media/image19.jpeg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5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484784"/>
            <a:ext cx="7488832" cy="396043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43186"/>
            <a:ext cx="6400800" cy="1584176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Группа «Солнышко»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Воспитатель: Волкова Н.С.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700808"/>
            <a:ext cx="792088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ПРОФЕССИИ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Звук 4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 advTm="16158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44925" y="351631"/>
            <a:ext cx="4572000" cy="569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b="1" i="1" dirty="0" smtClean="0"/>
              <a:t>У этой волшебницы,</a:t>
            </a:r>
          </a:p>
          <a:p>
            <a:r>
              <a:rPr lang="ru-RU" sz="2400" b="1" i="1" dirty="0" smtClean="0"/>
              <a:t>Этой </a:t>
            </a:r>
            <a:r>
              <a:rPr lang="ru-RU" sz="2400" b="1" i="1" dirty="0"/>
              <a:t>х</a:t>
            </a:r>
            <a:r>
              <a:rPr lang="ru-RU" sz="2400" b="1" i="1" dirty="0" smtClean="0"/>
              <a:t>удожницы,</a:t>
            </a:r>
          </a:p>
          <a:p>
            <a:r>
              <a:rPr lang="ru-RU" sz="2400" b="1" i="1" dirty="0" smtClean="0"/>
              <a:t>Не кисти и краски,</a:t>
            </a:r>
          </a:p>
          <a:p>
            <a:r>
              <a:rPr lang="ru-RU" sz="2400" b="1" i="1" dirty="0" smtClean="0"/>
              <a:t>А гребень и ножницы,</a:t>
            </a:r>
          </a:p>
          <a:p>
            <a:r>
              <a:rPr lang="ru-RU" sz="2400" b="1" i="1" dirty="0" smtClean="0"/>
              <a:t>Она  обладает</a:t>
            </a:r>
          </a:p>
          <a:p>
            <a:r>
              <a:rPr lang="ru-RU" sz="2400" b="1" i="1" dirty="0" smtClean="0"/>
              <a:t>Таинственной силой:</a:t>
            </a:r>
          </a:p>
          <a:p>
            <a:r>
              <a:rPr lang="ru-RU" sz="2400" b="1" i="1" dirty="0" smtClean="0"/>
              <a:t>К кому прикоснётся,</a:t>
            </a:r>
          </a:p>
          <a:p>
            <a:r>
              <a:rPr lang="ru-RU" sz="2400" b="1" i="1" dirty="0" smtClean="0"/>
              <a:t>Тот станет красивой.</a:t>
            </a:r>
            <a:endParaRPr lang="en-US" sz="2400" b="1" i="1" dirty="0" smtClean="0"/>
          </a:p>
          <a:p>
            <a:r>
              <a:rPr lang="ru-RU" sz="2400" b="1" i="1" dirty="0" smtClean="0"/>
              <a:t>ПАРИКМАХЕР</a:t>
            </a:r>
          </a:p>
          <a:p>
            <a:endParaRPr lang="ru-RU" sz="2400" b="1" i="1" dirty="0"/>
          </a:p>
          <a:p>
            <a:endParaRPr lang="ru-RU" sz="2400" b="1" i="1" dirty="0" smtClean="0"/>
          </a:p>
          <a:p>
            <a:endParaRPr lang="ru-RU" sz="2400" b="1" i="1" dirty="0"/>
          </a:p>
          <a:p>
            <a:endParaRPr lang="ru-RU" sz="2400" b="1" i="1" dirty="0" smtClean="0"/>
          </a:p>
          <a:p>
            <a:endParaRPr lang="ru-RU" sz="2400" b="1" i="1" dirty="0"/>
          </a:p>
          <a:p>
            <a:endParaRPr lang="ru-RU" sz="2400" b="1" i="1" dirty="0" smtClean="0"/>
          </a:p>
          <a:p>
            <a:endParaRPr lang="ru-RU" sz="2400" b="1" i="1" dirty="0"/>
          </a:p>
          <a:p>
            <a:endParaRPr lang="ru-RU" sz="2400" b="1" i="1" dirty="0" smtClean="0"/>
          </a:p>
          <a:p>
            <a:r>
              <a:rPr lang="ru-RU" sz="2400" b="1" i="1" dirty="0" smtClean="0"/>
              <a:t>ПАРИКМАХЕР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xmlns="" val="2244154443"/>
      </p:ext>
    </p:extLst>
  </p:cSld>
  <p:clrMapOvr>
    <a:masterClrMapping/>
  </p:clrMapOvr>
  <p:transition spd="med" advTm="33887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44925" y="351631"/>
            <a:ext cx="4572000" cy="569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400" b="1" i="1" dirty="0" smtClean="0"/>
              <a:t>Весёлая работа,</a:t>
            </a:r>
          </a:p>
          <a:p>
            <a:r>
              <a:rPr lang="ru-RU" sz="2400" b="1" i="1" dirty="0" smtClean="0"/>
              <a:t>Завидно от души!</a:t>
            </a:r>
          </a:p>
          <a:p>
            <a:r>
              <a:rPr lang="ru-RU" sz="2400" b="1" i="1" dirty="0" smtClean="0"/>
              <a:t>Свисти, когда охота</a:t>
            </a:r>
          </a:p>
          <a:p>
            <a:r>
              <a:rPr lang="ru-RU" sz="2400" b="1" i="1" dirty="0" smtClean="0"/>
              <a:t>Да палочкой маши!</a:t>
            </a:r>
          </a:p>
          <a:p>
            <a:endParaRPr lang="ru-RU" sz="2400" b="1" i="1" dirty="0"/>
          </a:p>
          <a:p>
            <a:endParaRPr lang="ru-RU" sz="2400" b="1" i="1" dirty="0" smtClean="0"/>
          </a:p>
          <a:p>
            <a:endParaRPr lang="ru-RU" sz="2400" b="1" i="1" dirty="0"/>
          </a:p>
          <a:p>
            <a:endParaRPr lang="ru-RU" sz="2400" b="1" i="1" dirty="0" smtClean="0"/>
          </a:p>
          <a:p>
            <a:endParaRPr lang="ru-RU" sz="2400" b="1" i="1" dirty="0"/>
          </a:p>
          <a:p>
            <a:r>
              <a:rPr lang="ru-RU" sz="2400" b="1" i="1" dirty="0" smtClean="0"/>
              <a:t>ПОЛИЦЕЙСКИЙ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639224816"/>
      </p:ext>
    </p:extLst>
  </p:cSld>
  <p:clrMapOvr>
    <a:masterClrMapping/>
  </p:clrMapOvr>
  <p:transition spd="med" advTm="29685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моряк.jpg"/>
          <p:cNvPicPr>
            <a:picLocks noGrp="1" noChangeAspect="1"/>
          </p:cNvPicPr>
          <p:nvPr>
            <p:ph idx="1"/>
          </p:nvPr>
        </p:nvPicPr>
        <p:blipFill>
          <a:blip r:embed="rId5" cstate="print">
            <a:lum contrast="30000"/>
          </a:blip>
          <a:stretch>
            <a:fillRect/>
          </a:stretch>
        </p:blipFill>
        <p:spPr>
          <a:xfrm>
            <a:off x="3844925" y="351631"/>
            <a:ext cx="4572000" cy="569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484784"/>
            <a:ext cx="3008313" cy="4691063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Мне сошьют матроску</a:t>
            </a:r>
          </a:p>
          <a:p>
            <a:r>
              <a:rPr lang="ru-RU" sz="2400" b="1" i="1" dirty="0" smtClean="0"/>
              <a:t>В синюю полоску,</a:t>
            </a:r>
          </a:p>
          <a:p>
            <a:r>
              <a:rPr lang="ru-RU" sz="2400" b="1" i="1" dirty="0" smtClean="0"/>
              <a:t>Пусть моя рубашка </a:t>
            </a:r>
          </a:p>
          <a:p>
            <a:r>
              <a:rPr lang="ru-RU" sz="2400" b="1" i="1" dirty="0" smtClean="0"/>
              <a:t>Будет как тельняшка!</a:t>
            </a:r>
          </a:p>
          <a:p>
            <a:r>
              <a:rPr lang="ru-RU" sz="2400" b="1" i="1" dirty="0" smtClean="0"/>
              <a:t>На погонах якоря,</a:t>
            </a:r>
          </a:p>
          <a:p>
            <a:r>
              <a:rPr lang="ru-RU" sz="2400" b="1" i="1" dirty="0" smtClean="0"/>
              <a:t>Потому что я – моряк!</a:t>
            </a:r>
            <a:endParaRPr lang="ru-RU" sz="2400" b="1" i="1" dirty="0"/>
          </a:p>
        </p:txBody>
      </p:sp>
      <p:sp>
        <p:nvSpPr>
          <p:cNvPr id="6" name="Солнце 5"/>
          <p:cNvSpPr/>
          <p:nvPr/>
        </p:nvSpPr>
        <p:spPr>
          <a:xfrm>
            <a:off x="2267744" y="0"/>
            <a:ext cx="2088232" cy="1751112"/>
          </a:xfrm>
          <a:prstGeom prst="sun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7164288" y="0"/>
            <a:ext cx="1979712" cy="1346448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лако 7"/>
          <p:cNvSpPr/>
          <p:nvPr/>
        </p:nvSpPr>
        <p:spPr>
          <a:xfrm>
            <a:off x="0" y="260648"/>
            <a:ext cx="2160240" cy="1296144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spd="med" advTm="34437">
    <p:dissolve/>
    <p:sndAc>
      <p:stSnd>
        <p:snd r:embed="rId4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7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44925" y="351631"/>
            <a:ext cx="4572000" cy="569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b="1" i="1" dirty="0" smtClean="0"/>
              <a:t>Он похож на капитана,</a:t>
            </a:r>
          </a:p>
          <a:p>
            <a:r>
              <a:rPr lang="ru-RU" sz="2400" b="1" i="1" dirty="0" smtClean="0"/>
              <a:t>Но ведёт корабль степной.</a:t>
            </a:r>
          </a:p>
          <a:p>
            <a:r>
              <a:rPr lang="ru-RU" sz="2400" b="1" i="1" dirty="0" smtClean="0"/>
              <a:t>Спорит он с волной упрямо,</a:t>
            </a:r>
          </a:p>
          <a:p>
            <a:r>
              <a:rPr lang="ru-RU" sz="2400" b="1" i="1" dirty="0" smtClean="0"/>
              <a:t>Только с золотой волной.</a:t>
            </a:r>
          </a:p>
          <a:p>
            <a:endParaRPr lang="ru-RU" sz="2400" b="1" i="1" dirty="0"/>
          </a:p>
          <a:p>
            <a:endParaRPr lang="ru-RU" sz="2400" b="1" i="1" dirty="0" smtClean="0"/>
          </a:p>
          <a:p>
            <a:r>
              <a:rPr lang="ru-RU" sz="2400" b="1" i="1" dirty="0" smtClean="0"/>
              <a:t>КОМБАЙНЁР</a:t>
            </a:r>
          </a:p>
          <a:p>
            <a:endParaRPr lang="ru-RU" sz="2400" b="1" i="1" dirty="0"/>
          </a:p>
          <a:p>
            <a:endParaRPr lang="ru-RU" sz="2400" b="1" i="1" dirty="0" smtClean="0"/>
          </a:p>
          <a:p>
            <a:endParaRPr lang="ru-RU" sz="2400" b="1" i="1" dirty="0"/>
          </a:p>
          <a:p>
            <a:endParaRPr lang="ru-RU" sz="2400" b="1" i="1" dirty="0" smtClean="0"/>
          </a:p>
          <a:p>
            <a:endParaRPr lang="ru-RU" sz="2400" b="1" i="1" dirty="0"/>
          </a:p>
          <a:p>
            <a:endParaRPr lang="ru-RU" sz="2400" b="1" i="1" dirty="0" smtClean="0"/>
          </a:p>
          <a:p>
            <a:endParaRPr lang="ru-RU" sz="2400" b="1" i="1" dirty="0"/>
          </a:p>
          <a:p>
            <a:endParaRPr lang="ru-RU" sz="2400" b="1" i="1" dirty="0" smtClean="0"/>
          </a:p>
          <a:p>
            <a:endParaRPr lang="ru-RU" sz="2400" b="1" i="1" dirty="0"/>
          </a:p>
          <a:p>
            <a:endParaRPr lang="ru-RU" sz="2400" b="1" i="1" dirty="0" smtClean="0"/>
          </a:p>
          <a:p>
            <a:endParaRPr lang="ru-RU" sz="2400" b="1" i="1" dirty="0"/>
          </a:p>
          <a:p>
            <a:endParaRPr lang="ru-RU" sz="2400" b="1" i="1" dirty="0" smtClean="0"/>
          </a:p>
          <a:p>
            <a:r>
              <a:rPr lang="ru-RU" sz="2400" b="1" i="1" dirty="0" smtClean="0"/>
              <a:t>КОМБАЙНЁР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xmlns="" val="339366455"/>
      </p:ext>
    </p:extLst>
  </p:cSld>
  <p:clrMapOvr>
    <a:masterClrMapping/>
  </p:clrMapOvr>
  <p:transition spd="med" advTm="25687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44925" y="351631"/>
            <a:ext cx="4572000" cy="569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412776"/>
            <a:ext cx="3008313" cy="4691063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На витрине все продукты:</a:t>
            </a:r>
          </a:p>
          <a:p>
            <a:r>
              <a:rPr lang="ru-RU" sz="2400" b="1" i="1" dirty="0" smtClean="0"/>
              <a:t>Овощи, орехи, фрукты.</a:t>
            </a:r>
          </a:p>
          <a:p>
            <a:r>
              <a:rPr lang="ru-RU" sz="2400" b="1" i="1" dirty="0" smtClean="0"/>
              <a:t>Помидор и огурец</a:t>
            </a:r>
          </a:p>
          <a:p>
            <a:r>
              <a:rPr lang="ru-RU" sz="2400" b="1" i="1" dirty="0" smtClean="0"/>
              <a:t>Предлагает </a:t>
            </a:r>
          </a:p>
          <a:p>
            <a:endParaRPr lang="ru-RU" sz="2400" b="1" i="1" dirty="0"/>
          </a:p>
          <a:p>
            <a:endParaRPr lang="ru-RU" sz="2400" b="1" i="1" dirty="0" smtClean="0"/>
          </a:p>
          <a:p>
            <a:endParaRPr lang="ru-RU" sz="2400" b="1" i="1" dirty="0"/>
          </a:p>
          <a:p>
            <a:r>
              <a:rPr lang="ru-RU" sz="2400" b="1" i="1" dirty="0" smtClean="0"/>
              <a:t>ПРОДАВЕЦ</a:t>
            </a:r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73231930"/>
      </p:ext>
    </p:extLst>
  </p:cSld>
  <p:clrMapOvr>
    <a:masterClrMapping/>
  </p:clrMapOvr>
  <p:transition spd="med" advTm="25843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44925" y="351631"/>
            <a:ext cx="4572000" cy="569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600" b="1" i="1" dirty="0" smtClean="0"/>
              <a:t>Мастерица на все руки</a:t>
            </a:r>
          </a:p>
          <a:p>
            <a:r>
              <a:rPr lang="ru-RU" sz="2600" b="1" i="1" dirty="0" smtClean="0"/>
              <a:t>Нам сошьёт  пиджак и брюки,</a:t>
            </a:r>
          </a:p>
          <a:p>
            <a:r>
              <a:rPr lang="ru-RU" sz="2600" b="1" i="1" dirty="0" smtClean="0"/>
              <a:t>Не закройщик, не ткачиха,</a:t>
            </a:r>
          </a:p>
          <a:p>
            <a:r>
              <a:rPr lang="ru-RU" sz="2600" b="1" i="1" dirty="0" smtClean="0"/>
              <a:t>Кто она, скажи</a:t>
            </a:r>
            <a:r>
              <a:rPr lang="en-US" sz="2600" b="1" i="1" dirty="0" smtClean="0"/>
              <a:t> </a:t>
            </a:r>
            <a:endParaRPr lang="ru-RU" sz="2600" b="1" i="1" dirty="0" smtClean="0"/>
          </a:p>
          <a:p>
            <a:endParaRPr lang="ru-RU" sz="2600" b="1" i="1" dirty="0"/>
          </a:p>
          <a:p>
            <a:endParaRPr lang="ru-RU" sz="2600" b="1" i="1" dirty="0" smtClean="0"/>
          </a:p>
          <a:p>
            <a:r>
              <a:rPr lang="ru-RU" sz="2600" b="1" i="1" dirty="0" smtClean="0"/>
              <a:t>ПОРТНИХА</a:t>
            </a:r>
          </a:p>
          <a:p>
            <a:endParaRPr lang="ru-RU" sz="5100" b="1" i="1" dirty="0" smtClean="0"/>
          </a:p>
          <a:p>
            <a:endParaRPr lang="ru-RU" sz="5100" b="1" i="1" dirty="0"/>
          </a:p>
          <a:p>
            <a:endParaRPr lang="ru-RU" sz="5100" b="1" i="1" dirty="0" smtClean="0"/>
          </a:p>
          <a:p>
            <a:endParaRPr lang="ru-RU" sz="5100" b="1" i="1" dirty="0"/>
          </a:p>
          <a:p>
            <a:endParaRPr lang="ru-RU" sz="5100" b="1" i="1" dirty="0" smtClean="0"/>
          </a:p>
          <a:p>
            <a:endParaRPr lang="ru-RU" sz="5100" b="1" i="1" dirty="0"/>
          </a:p>
          <a:p>
            <a:endParaRPr lang="ru-RU" sz="5100" b="1" i="1" dirty="0" smtClean="0"/>
          </a:p>
          <a:p>
            <a:endParaRPr lang="ru-RU" sz="5100" b="1" i="1" dirty="0"/>
          </a:p>
          <a:p>
            <a:endParaRPr lang="ru-RU" sz="5100" b="1" i="1" dirty="0" smtClean="0"/>
          </a:p>
          <a:p>
            <a:endParaRPr lang="ru-RU" sz="5100" b="1" i="1" dirty="0"/>
          </a:p>
          <a:p>
            <a:endParaRPr lang="ru-RU" sz="5100" b="1" i="1" dirty="0" smtClean="0"/>
          </a:p>
          <a:p>
            <a:endParaRPr lang="ru-RU" sz="5100" b="1" i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62822555"/>
      </p:ext>
    </p:extLst>
  </p:cSld>
  <p:clrMapOvr>
    <a:masterClrMapping/>
  </p:clrMapOvr>
  <p:transition spd="med" advTm="25371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доярка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844925" y="351631"/>
            <a:ext cx="4572000" cy="569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/>
              <a:t>Утром солнце светит ярко</a:t>
            </a:r>
          </a:p>
          <a:p>
            <a:r>
              <a:rPr lang="ru-RU" sz="2400" b="1" i="1" dirty="0" smtClean="0"/>
              <a:t>Молочко несёт доярка.</a:t>
            </a:r>
          </a:p>
          <a:p>
            <a:r>
              <a:rPr lang="ru-RU" sz="2400" b="1" i="1" dirty="0" smtClean="0"/>
              <a:t>Тёплое, коровье,</a:t>
            </a:r>
          </a:p>
          <a:p>
            <a:r>
              <a:rPr lang="ru-RU" sz="2400" b="1" i="1" dirty="0" smtClean="0"/>
              <a:t>Детям на здоровье.</a:t>
            </a:r>
            <a:endParaRPr lang="ru-RU" sz="2400" b="1" i="1" dirty="0"/>
          </a:p>
        </p:txBody>
      </p:sp>
    </p:spTree>
  </p:cSld>
  <p:clrMapOvr>
    <a:masterClrMapping/>
  </p:clrMapOvr>
  <p:transition spd="med" advTm="3000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6"/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23528" y="1340768"/>
            <a:ext cx="3141985" cy="478539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94996" y="2967335"/>
            <a:ext cx="315400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КОНЕЦ </a:t>
            </a:r>
            <a:endParaRPr lang="ru-RU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 advTm="8547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73050"/>
            <a:ext cx="2997969" cy="99571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Профессия доктор</a:t>
            </a:r>
            <a:endParaRPr lang="ru-RU" sz="2400" dirty="0"/>
          </a:p>
        </p:txBody>
      </p:sp>
      <p:pic>
        <p:nvPicPr>
          <p:cNvPr id="7" name="Содержимое 6" descr="доктор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lum bright="-20000" contrast="30000"/>
          </a:blip>
          <a:stretch>
            <a:fillRect/>
          </a:stretch>
        </p:blipFill>
        <p:spPr>
          <a:xfrm>
            <a:off x="3779912" y="332656"/>
            <a:ext cx="4572000" cy="569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95536" y="1412776"/>
            <a:ext cx="3008313" cy="4691063"/>
          </a:xfrm>
        </p:spPr>
        <p:txBody>
          <a:bodyPr>
            <a:normAutofit lnSpcReduction="10000"/>
          </a:bodyPr>
          <a:lstStyle/>
          <a:p>
            <a:r>
              <a:rPr lang="ru-RU" sz="2400" b="1" i="1" dirty="0" smtClean="0"/>
              <a:t>Кто в дни болезней</a:t>
            </a:r>
          </a:p>
          <a:p>
            <a:r>
              <a:rPr lang="ru-RU" sz="2400" b="1" i="1" dirty="0" smtClean="0"/>
              <a:t>Всех полезней</a:t>
            </a:r>
          </a:p>
          <a:p>
            <a:r>
              <a:rPr lang="ru-RU" sz="2400" b="1" i="1" dirty="0" smtClean="0"/>
              <a:t>И лечит нас от всех болезней?</a:t>
            </a: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r>
              <a:rPr lang="ru-RU" sz="2400" b="1" i="1" dirty="0" smtClean="0"/>
              <a:t>ДОКТОР</a:t>
            </a:r>
            <a:endParaRPr lang="ru-RU" sz="2400" b="1" i="1" dirty="0"/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2555776" y="5589240"/>
            <a:ext cx="45719" cy="4571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1691680" y="5373216"/>
            <a:ext cx="2232248" cy="1484784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Tm="25763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3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Профессия повар</a:t>
            </a:r>
            <a:endParaRPr lang="ru-RU" sz="2400" dirty="0"/>
          </a:p>
        </p:txBody>
      </p:sp>
      <p:pic>
        <p:nvPicPr>
          <p:cNvPr id="5" name="Содержимое 4" descr="повар.jpg"/>
          <p:cNvPicPr>
            <a:picLocks noGrp="1" noChangeAspect="1"/>
          </p:cNvPicPr>
          <p:nvPr>
            <p:ph idx="1"/>
          </p:nvPr>
        </p:nvPicPr>
        <p:blipFill>
          <a:blip r:embed="rId5" cstate="print">
            <a:lum bright="-10000" contrast="30000"/>
          </a:blip>
          <a:stretch>
            <a:fillRect/>
          </a:stretch>
        </p:blipFill>
        <p:spPr>
          <a:xfrm>
            <a:off x="3844925" y="351631"/>
            <a:ext cx="4572000" cy="569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412776"/>
            <a:ext cx="3224337" cy="4691063"/>
          </a:xfrm>
        </p:spPr>
        <p:txBody>
          <a:bodyPr>
            <a:normAutofit fontScale="92500"/>
          </a:bodyPr>
          <a:lstStyle/>
          <a:p>
            <a:r>
              <a:rPr lang="ru-RU" sz="2400" b="1" i="1" dirty="0" smtClean="0"/>
              <a:t>Скажи кто так вкусно </a:t>
            </a:r>
          </a:p>
          <a:p>
            <a:r>
              <a:rPr lang="ru-RU" sz="2400" b="1" i="1" dirty="0" smtClean="0"/>
              <a:t>Готовит щи капустные,</a:t>
            </a:r>
          </a:p>
          <a:p>
            <a:r>
              <a:rPr lang="ru-RU" sz="2400" b="1" i="1" dirty="0" smtClean="0"/>
              <a:t>Пахучие котлеты,</a:t>
            </a:r>
          </a:p>
          <a:p>
            <a:r>
              <a:rPr lang="ru-RU" sz="2400" b="1" i="1" dirty="0" smtClean="0"/>
              <a:t>Салаты, винегреты,</a:t>
            </a:r>
          </a:p>
          <a:p>
            <a:r>
              <a:rPr lang="ru-RU" sz="2400" b="1" i="1" dirty="0" smtClean="0"/>
              <a:t>Все завтраки, обеды?</a:t>
            </a: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r>
              <a:rPr lang="ru-RU" sz="2400" b="1" i="1" dirty="0" smtClean="0"/>
              <a:t>ПОВАР</a:t>
            </a:r>
            <a:endParaRPr lang="ru-RU" sz="2400" b="1" i="1" dirty="0"/>
          </a:p>
        </p:txBody>
      </p:sp>
      <p:sp>
        <p:nvSpPr>
          <p:cNvPr id="6" name="Блок-схема: магнитный диск 5"/>
          <p:cNvSpPr/>
          <p:nvPr/>
        </p:nvSpPr>
        <p:spPr>
          <a:xfrm>
            <a:off x="2555776" y="4797152"/>
            <a:ext cx="1202432" cy="900680"/>
          </a:xfrm>
          <a:prstGeom prst="flowChartMagneticDisk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115616" y="4869160"/>
            <a:ext cx="1152128" cy="432048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Арка 8"/>
          <p:cNvSpPr/>
          <p:nvPr/>
        </p:nvSpPr>
        <p:spPr>
          <a:xfrm>
            <a:off x="1259632" y="4581128"/>
            <a:ext cx="914400" cy="792088"/>
          </a:xfrm>
          <a:prstGeom prst="blockArc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med" advTm="30516"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Профессия учитель</a:t>
            </a:r>
            <a:endParaRPr lang="ru-RU" sz="2400" dirty="0"/>
          </a:p>
        </p:txBody>
      </p:sp>
      <p:pic>
        <p:nvPicPr>
          <p:cNvPr id="5" name="Содержимое 4" descr="учитель.jpg"/>
          <p:cNvPicPr>
            <a:picLocks noGrp="1" noChangeAspect="1"/>
          </p:cNvPicPr>
          <p:nvPr>
            <p:ph idx="1"/>
          </p:nvPr>
        </p:nvPicPr>
        <p:blipFill>
          <a:blip r:embed="rId5" cstate="print">
            <a:lum bright="-10000" contrast="30000"/>
          </a:blip>
          <a:stretch>
            <a:fillRect/>
          </a:stretch>
        </p:blipFill>
        <p:spPr>
          <a:xfrm>
            <a:off x="3844925" y="351631"/>
            <a:ext cx="4572000" cy="569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355377"/>
            <a:ext cx="3080321" cy="4763071"/>
          </a:xfrm>
        </p:spPr>
        <p:txBody>
          <a:bodyPr>
            <a:normAutofit lnSpcReduction="10000"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Она учит детишек</a:t>
            </a: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Читать и писать,</a:t>
            </a: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Природу любить ,</a:t>
            </a: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Стариков уважать.</a:t>
            </a:r>
          </a:p>
          <a:p>
            <a:endParaRPr lang="ru-RU" sz="2400" b="1" i="1" dirty="0" smtClean="0">
              <a:solidFill>
                <a:schemeClr val="bg1"/>
              </a:solidFill>
            </a:endParaRPr>
          </a:p>
          <a:p>
            <a:endParaRPr lang="ru-RU" sz="2400" b="1" i="1" dirty="0" smtClean="0">
              <a:solidFill>
                <a:schemeClr val="bg1"/>
              </a:solidFill>
            </a:endParaRPr>
          </a:p>
          <a:p>
            <a:endParaRPr lang="ru-RU" sz="2400" b="1" i="1" dirty="0" smtClean="0">
              <a:solidFill>
                <a:schemeClr val="bg1"/>
              </a:solidFill>
            </a:endParaRPr>
          </a:p>
          <a:p>
            <a:endParaRPr lang="ru-RU" sz="2400" b="1" i="1" dirty="0" smtClean="0">
              <a:solidFill>
                <a:schemeClr val="bg1"/>
              </a:solidFill>
            </a:endParaRPr>
          </a:p>
          <a:p>
            <a:endParaRPr lang="ru-RU" sz="2400" b="1" i="1" dirty="0" smtClean="0">
              <a:solidFill>
                <a:schemeClr val="bg1"/>
              </a:solidFill>
            </a:endParaRPr>
          </a:p>
          <a:p>
            <a:endParaRPr lang="ru-RU" sz="2400" b="1" i="1" dirty="0" smtClean="0">
              <a:solidFill>
                <a:schemeClr val="bg1"/>
              </a:solidFill>
            </a:endParaRP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УЧИТЕЛЬНИЦА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79512" y="188640"/>
            <a:ext cx="1296144" cy="64807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омб 6"/>
          <p:cNvSpPr/>
          <p:nvPr/>
        </p:nvSpPr>
        <p:spPr>
          <a:xfrm>
            <a:off x="3275856" y="1052736"/>
            <a:ext cx="914400" cy="914400"/>
          </a:xfrm>
          <a:prstGeom prst="diamon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Цилиндр 7"/>
          <p:cNvSpPr/>
          <p:nvPr/>
        </p:nvSpPr>
        <p:spPr>
          <a:xfrm>
            <a:off x="539552" y="3501008"/>
            <a:ext cx="914400" cy="1216152"/>
          </a:xfrm>
          <a:prstGeom prst="can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уб 8"/>
          <p:cNvSpPr/>
          <p:nvPr/>
        </p:nvSpPr>
        <p:spPr>
          <a:xfrm>
            <a:off x="3059832" y="4437112"/>
            <a:ext cx="1216152" cy="1216152"/>
          </a:xfrm>
          <a:prstGeom prst="cub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668344" y="5805264"/>
            <a:ext cx="1475656" cy="626368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ый треугольник 14"/>
          <p:cNvSpPr/>
          <p:nvPr/>
        </p:nvSpPr>
        <p:spPr>
          <a:xfrm>
            <a:off x="683568" y="5661248"/>
            <a:ext cx="914400" cy="914400"/>
          </a:xfrm>
          <a:prstGeom prst="rt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>
            <a:off x="8244408" y="1052736"/>
            <a:ext cx="899592" cy="792088"/>
          </a:xfrm>
          <a:prstGeom prst="trapezoid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spd="med" advTm="37687"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000"/>
                            </p:stCondLst>
                            <p:childTnLst>
                              <p:par>
                                <p:cTn id="73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3500"/>
                            </p:stCondLst>
                            <p:childTnLst>
                              <p:par>
                                <p:cTn id="78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animBg="1"/>
      <p:bldP spid="15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лётчик.jpg"/>
          <p:cNvPicPr>
            <a:picLocks noGrp="1" noChangeAspect="1"/>
          </p:cNvPicPr>
          <p:nvPr>
            <p:ph idx="1"/>
          </p:nvPr>
        </p:nvPicPr>
        <p:blipFill>
          <a:blip r:embed="rId4" cstate="print">
            <a:lum bright="-10000" contrast="30000"/>
          </a:blip>
          <a:stretch>
            <a:fillRect/>
          </a:stretch>
        </p:blipFill>
        <p:spPr>
          <a:xfrm>
            <a:off x="3844925" y="351631"/>
            <a:ext cx="4572000" cy="569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484784"/>
            <a:ext cx="3008313" cy="4691063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Летит птица-небылица,</a:t>
            </a:r>
          </a:p>
          <a:p>
            <a:r>
              <a:rPr lang="ru-RU" sz="2400" b="1" i="1" dirty="0" smtClean="0"/>
              <a:t>А внутри неё народ,</a:t>
            </a:r>
          </a:p>
          <a:p>
            <a:r>
              <a:rPr lang="ru-RU" sz="2400" b="1" i="1" dirty="0" smtClean="0"/>
              <a:t>А ведёт её пилот.</a:t>
            </a: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r>
              <a:rPr lang="ru-RU" sz="2400" b="1" i="1" dirty="0" smtClean="0"/>
              <a:t>ЛЁТЧИК</a:t>
            </a:r>
            <a:endParaRPr lang="ru-RU" sz="2400" b="1" i="1" dirty="0"/>
          </a:p>
        </p:txBody>
      </p:sp>
      <p:sp>
        <p:nvSpPr>
          <p:cNvPr id="6" name="Облако 5"/>
          <p:cNvSpPr/>
          <p:nvPr/>
        </p:nvSpPr>
        <p:spPr>
          <a:xfrm>
            <a:off x="179512" y="-243408"/>
            <a:ext cx="2880320" cy="1800200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олнце 6"/>
          <p:cNvSpPr/>
          <p:nvPr/>
        </p:nvSpPr>
        <p:spPr>
          <a:xfrm>
            <a:off x="7343800" y="0"/>
            <a:ext cx="1800200" cy="1800200"/>
          </a:xfrm>
          <a:prstGeom prst="sun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spd="med" advTm="16687"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почтальон.jpg"/>
          <p:cNvPicPr>
            <a:picLocks noGrp="1" noChangeAspect="1"/>
          </p:cNvPicPr>
          <p:nvPr>
            <p:ph idx="1"/>
          </p:nvPr>
        </p:nvPicPr>
        <p:blipFill>
          <a:blip r:embed="rId5" cstate="print">
            <a:lum bright="-10000" contrast="30000"/>
          </a:blip>
          <a:stretch>
            <a:fillRect/>
          </a:stretch>
        </p:blipFill>
        <p:spPr>
          <a:xfrm>
            <a:off x="3851920" y="332656"/>
            <a:ext cx="4572000" cy="569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484784"/>
            <a:ext cx="3008313" cy="4691063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Он принёс нам телеграмму:  «Приезжаю. Ждите. Мама.»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Деду пенсию принёс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Хоть совсем не Дед Мороз.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На ногах с рассвета он. Кто же это?</a:t>
            </a: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ПОЧТАЛЬОН</a:t>
            </a:r>
          </a:p>
          <a:p>
            <a:endParaRPr lang="ru-RU" sz="2400" b="1" i="1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39752" y="5949280"/>
            <a:ext cx="1490464" cy="77038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870684" y="6165304"/>
            <a:ext cx="1413284" cy="6926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6021288"/>
            <a:ext cx="1440160" cy="6983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620688"/>
            <a:ext cx="1597614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446726" y="836712"/>
            <a:ext cx="1467036" cy="6983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spd="med" advTm="25328"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45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 animBg="1"/>
      <p:bldP spid="6" grpId="0" animBg="1"/>
      <p:bldP spid="6" grpId="1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плотник.jpg"/>
          <p:cNvPicPr>
            <a:picLocks noGrp="1" noChangeAspect="1"/>
          </p:cNvPicPr>
          <p:nvPr>
            <p:ph idx="1"/>
          </p:nvPr>
        </p:nvPicPr>
        <p:blipFill>
          <a:blip r:embed="rId5" cstate="print">
            <a:lum bright="-10000" contrast="30000"/>
          </a:blip>
          <a:stretch>
            <a:fillRect/>
          </a:stretch>
        </p:blipFill>
        <p:spPr>
          <a:xfrm>
            <a:off x="3844925" y="351631"/>
            <a:ext cx="4572000" cy="569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Рамы, двери, табуреты,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Полки, тумбочки, скамьи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Очень важные предметы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Руки делают мои.</a:t>
            </a: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СТОЛЯР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8" name="Кольцо 7"/>
          <p:cNvSpPr/>
          <p:nvPr/>
        </p:nvSpPr>
        <p:spPr>
          <a:xfrm>
            <a:off x="3131840" y="4941168"/>
            <a:ext cx="914400" cy="914400"/>
          </a:xfrm>
          <a:prstGeom prst="donu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Тройная стрелка влево/вправо/вверх 8"/>
          <p:cNvSpPr/>
          <p:nvPr/>
        </p:nvSpPr>
        <p:spPr>
          <a:xfrm flipH="1">
            <a:off x="8028384" y="3861048"/>
            <a:ext cx="900608" cy="1728192"/>
          </a:xfrm>
          <a:prstGeom prst="leftRigh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 со стрелкой влево 10"/>
          <p:cNvSpPr/>
          <p:nvPr/>
        </p:nvSpPr>
        <p:spPr>
          <a:xfrm>
            <a:off x="7092280" y="6021288"/>
            <a:ext cx="914400" cy="914400"/>
          </a:xfrm>
          <a:prstGeom prst="leftArrowCallou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spd="med" advTm="16843"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5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0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35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6000"/>
                            </p:stCondLst>
                            <p:childTnLst>
                              <p:par>
                                <p:cTn id="7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3050"/>
            <a:ext cx="3141985" cy="113972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археолог.jpg"/>
          <p:cNvPicPr>
            <a:picLocks noGrp="1" noChangeAspect="1"/>
          </p:cNvPicPr>
          <p:nvPr>
            <p:ph idx="1"/>
          </p:nvPr>
        </p:nvPicPr>
        <p:blipFill>
          <a:blip r:embed="rId5" cstate="print">
            <a:lum bright="-10000" contrast="30000"/>
          </a:blip>
          <a:stretch>
            <a:fillRect/>
          </a:stretch>
        </p:blipFill>
        <p:spPr>
          <a:xfrm>
            <a:off x="3844925" y="351631"/>
            <a:ext cx="4572000" cy="569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438237"/>
            <a:ext cx="3008313" cy="4691063"/>
          </a:xfrm>
        </p:spPr>
        <p:txBody>
          <a:bodyPr>
            <a:normAutofit fontScale="92500"/>
          </a:bodyPr>
          <a:lstStyle/>
          <a:p>
            <a:r>
              <a:rPr lang="ru-RU" sz="2400" b="1" i="1" dirty="0" smtClean="0"/>
              <a:t>Кто лопатой и совочком</a:t>
            </a:r>
          </a:p>
          <a:p>
            <a:r>
              <a:rPr lang="ru-RU" sz="2400" b="1" i="1" dirty="0" smtClean="0"/>
              <a:t>Ковыряется в песочке</a:t>
            </a:r>
          </a:p>
          <a:p>
            <a:r>
              <a:rPr lang="ru-RU" sz="2400" b="1" i="1" dirty="0" smtClean="0"/>
              <a:t>И, сметая пыль веков</a:t>
            </a:r>
          </a:p>
          <a:p>
            <a:r>
              <a:rPr lang="ru-RU" sz="2400" b="1" i="1" dirty="0" smtClean="0"/>
              <a:t>С пожелтевших черепков,</a:t>
            </a:r>
          </a:p>
          <a:p>
            <a:r>
              <a:rPr lang="ru-RU" sz="2400" b="1" i="1" dirty="0" smtClean="0"/>
              <a:t>Извлекает из песка</a:t>
            </a:r>
          </a:p>
          <a:p>
            <a:r>
              <a:rPr lang="ru-RU" sz="2400" b="1" i="1" dirty="0" smtClean="0"/>
              <a:t>Утварь, храмы, города? Не шахтёр и не геолог, а историк –археолог.</a:t>
            </a:r>
            <a:endParaRPr lang="ru-RU" sz="2400" b="1" i="1" dirty="0"/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2771800" y="6093296"/>
            <a:ext cx="45719" cy="4571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олна 9"/>
          <p:cNvSpPr/>
          <p:nvPr/>
        </p:nvSpPr>
        <p:spPr>
          <a:xfrm>
            <a:off x="2843808" y="6093296"/>
            <a:ext cx="72008" cy="7200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1763688" y="5373216"/>
            <a:ext cx="2295128" cy="1825360"/>
          </a:xfrm>
          <a:prstGeom prst="horizontalScroll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ертикальный свиток 11"/>
          <p:cNvSpPr/>
          <p:nvPr/>
        </p:nvSpPr>
        <p:spPr>
          <a:xfrm>
            <a:off x="7812360" y="4581128"/>
            <a:ext cx="1512168" cy="1512168"/>
          </a:xfrm>
          <a:prstGeom prst="verticalScroll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79512" y="116632"/>
            <a:ext cx="2223120" cy="1177288"/>
          </a:xfrm>
          <a:prstGeom prst="horizontalScroll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spd="med" advTm="32188"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6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3050"/>
            <a:ext cx="3465513" cy="11620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турист.jpg"/>
          <p:cNvPicPr>
            <a:picLocks noGrp="1" noChangeAspect="1"/>
          </p:cNvPicPr>
          <p:nvPr>
            <p:ph idx="1"/>
          </p:nvPr>
        </p:nvPicPr>
        <p:blipFill>
          <a:blip r:embed="rId5" cstate="print">
            <a:lum bright="-10000" contrast="30000"/>
          </a:blip>
          <a:stretch>
            <a:fillRect/>
          </a:stretch>
        </p:blipFill>
        <p:spPr>
          <a:xfrm>
            <a:off x="3844925" y="351631"/>
            <a:ext cx="4572000" cy="569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484784"/>
            <a:ext cx="3008313" cy="4691063"/>
          </a:xfrm>
        </p:spPr>
        <p:txBody>
          <a:bodyPr>
            <a:normAutofit lnSpcReduction="10000"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В глубине планеты нашей</a:t>
            </a: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Что таится он расскажет.</a:t>
            </a: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Ищет  злато-серебро, Всё подземное добро:</a:t>
            </a: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Минералы, нефть и газ, очень нужные для нас! Труден путь его и долог, потому что он – геолог!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611560" y="0"/>
            <a:ext cx="1619672" cy="1412776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spd="med" advTm="25219"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0.9|0.9|0.9|1|1.1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7|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3|1|0.7|1.4|1.5|2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|0.5|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3|1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1|2.7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355</Words>
  <Application>Microsoft Office PowerPoint</Application>
  <PresentationFormat>Экран (4:3)</PresentationFormat>
  <Paragraphs>174</Paragraphs>
  <Slides>17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Профессия доктор</vt:lpstr>
      <vt:lpstr>Профессия повар</vt:lpstr>
      <vt:lpstr>Профессия учитель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ПРОФЕССИИ</dc:title>
  <cp:lastModifiedBy>наталья</cp:lastModifiedBy>
  <cp:revision>47</cp:revision>
  <dcterms:modified xsi:type="dcterms:W3CDTF">2014-10-26T08:07:41Z</dcterms:modified>
</cp:coreProperties>
</file>