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-11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18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3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19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77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82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1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6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2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95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6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DF2DB-F2F5-4DAA-99FE-A2EBC2A9BDB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EBD5-9DA5-43D9-8EED-822F4750D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6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ov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229" y="132201"/>
            <a:ext cx="8809021" cy="660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09386" y="2660073"/>
            <a:ext cx="10515600" cy="9048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mtClean="0"/>
              <a:t>Зимние виды 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98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Scy;&amp;ocy;&amp;bcy;&amp;ycy;&amp;tcy;&amp;icy;&amp;yacy; - III-&amp;jcy; &amp;Ocy;&amp;tcy;&amp;kcy;&amp;rcy;&amp;ycy;&amp;tcy;&amp;ycy;&amp;jcy; &amp;CHcy;&amp;iecy;&amp;mcy;&amp;pcy;&amp;icy;&amp;ocy;&amp;ncy;&amp;acy;&amp;tcy; &amp;Kcy;&amp;rcy;&amp;acy;&amp;scy;&amp;ncy;&amp;ocy;&amp;yacy;&amp;rcy;&amp;scy;&amp;kcy;&amp;ocy;&amp;gcy;&amp;ocy; &amp;kcy;&amp;rcy;&amp;acy;&amp;yacy; &amp;pcy;&amp;ocy; &amp;scy;&amp;ncy;&amp;ocy;&amp;ucy;&amp;kcy;&amp;acy;&amp;jcy;&amp;tcy;&amp;icy;&amp;ncy;&amp;gcy;&amp;ucy; 21-23 &amp;mcy;&amp;acy;&amp;rcy;&amp;tcy;&amp;acy; 2014&amp;gcy; - &amp;YAcy;&amp;khcy;&amp;tcy;-&amp;kcy;&amp;lcy;&amp;ucy;&amp;bcy; &quot;&amp;Acy;&amp;dcy;&amp;mcy;&amp;icy;&amp;rcy;&amp;acy;&amp;lcy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Сноукайтинг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319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Сноукайтинг (англ.  </a:t>
            </a:r>
            <a:r>
              <a:rPr lang="ru-RU" dirty="0" err="1" smtClean="0">
                <a:solidFill>
                  <a:srgbClr val="FFFF00"/>
                </a:solidFill>
              </a:rPr>
              <a:t>snowkiting</a:t>
            </a:r>
            <a:r>
              <a:rPr lang="ru-RU" dirty="0" smtClean="0">
                <a:solidFill>
                  <a:srgbClr val="FFFF00"/>
                </a:solidFill>
              </a:rPr>
              <a:t>) — вид спорта и активного отдыха представляющего собой занятия с буксировочным </a:t>
            </a:r>
            <a:r>
              <a:rPr lang="ru-RU" dirty="0" err="1" smtClean="0">
                <a:solidFill>
                  <a:srgbClr val="FFFF00"/>
                </a:solidFill>
              </a:rPr>
              <a:t>кайтом</a:t>
            </a:r>
            <a:r>
              <a:rPr lang="ru-RU" dirty="0" smtClean="0">
                <a:solidFill>
                  <a:srgbClr val="FFFF00"/>
                </a:solidFill>
              </a:rPr>
              <a:t> на снежном покрытии или льду с применением лыж, сноуборда или коньков.</a:t>
            </a:r>
          </a:p>
        </p:txBody>
      </p:sp>
    </p:spTree>
    <p:extLst>
      <p:ext uri="{BB962C8B-B14F-4D97-AF65-F5344CB8AC3E}">
        <p14:creationId xmlns:p14="http://schemas.microsoft.com/office/powerpoint/2010/main" val="108127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7"/>
    </mc:Choice>
    <mc:Fallback xmlns="">
      <p:transition spd="slow" advTm="753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v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482" y="-30243"/>
            <a:ext cx="9601200" cy="715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 с шайбой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831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Хоккей с шайбой  — командная спортивная игра на льду, заключающаяся в противоборстве двух команд на коньках, которые, передавая шайбу 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5082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4"/>
    </mc:Choice>
    <mc:Fallback xmlns="">
      <p:transition spd="slow" advTm="1382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Fcy;&amp;ucy;&amp;tcy;&amp;bcy;&amp;ocy;&amp;lcy;&amp;icy;&amp;scy;&amp;tcy;&amp;ycy; &amp;tcy;&amp;ucy;&amp;lcy;&amp;softcy;&amp;scy;&amp;kcy;&amp;ocy;&amp;gcy;&amp;ocy; &quot;&amp;Acy;&amp;rcy;&amp;scy;&amp;iecy;&amp;ncy;&amp;acy;&amp;lcy;&amp;acy;&quot; &amp;scy;&amp;ycy;&amp;gcy;&amp;rcy;&amp;acy;&amp;lcy;&amp;icy; &amp;vcy; &amp;Acy;&amp;lcy;&amp;iecy;&amp;kcy;&amp;scy;&amp;icy;&amp;ncy;&amp;iecy; &amp;vcy; &amp;rcy;&amp;icy;&amp;ncy;&amp;kcy;-&amp;bcy;&amp;iecy;&amp;ncy;&amp;dcy;&amp;icy; &amp;Tcy;&amp;ucy;&amp;lcy;&amp;softcy;&amp;scy;&amp;kcy;&amp;icy;&amp;jcy; &amp;fcy;&amp;ucy;&amp;tcy;&amp;bcy;&amp;ocy;&amp;l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 с мячом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4748934"/>
            <a:ext cx="10515600" cy="170728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Хоккей с мячом (также используются названия бенди, англ. </a:t>
            </a:r>
            <a:r>
              <a:rPr lang="ru-RU" dirty="0" err="1" smtClean="0">
                <a:solidFill>
                  <a:srgbClr val="FFFF00"/>
                </a:solidFill>
              </a:rPr>
              <a:t>bandy</a:t>
            </a:r>
            <a:r>
              <a:rPr lang="ru-RU" dirty="0" smtClean="0">
                <a:solidFill>
                  <a:srgbClr val="FFFF00"/>
                </a:solidFill>
              </a:rPr>
              <a:t>, и русский хоккей) — зимняя спортивная командная игра, </a:t>
            </a:r>
            <a:r>
              <a:rPr lang="ru-RU" dirty="0" err="1" smtClean="0">
                <a:solidFill>
                  <a:srgbClr val="FFFF00"/>
                </a:solidFill>
              </a:rPr>
              <a:t>проводящаяся</a:t>
            </a:r>
            <a:r>
              <a:rPr lang="ru-RU" dirty="0" smtClean="0">
                <a:solidFill>
                  <a:srgbClr val="FFFF00"/>
                </a:solidFill>
              </a:rPr>
              <a:t> на ледяном поле с участием двух команд (по десять полевых игроков и одному вратарю в каждой). 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11"/>
    </mc:Choice>
    <mc:Fallback xmlns="">
      <p:transition spd="slow" advTm="811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v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4550"/>
            <a:ext cx="10094258" cy="685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3545" y="0"/>
            <a:ext cx="2528455" cy="132556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Кёрлинг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8" y="2213552"/>
            <a:ext cx="10515600" cy="217833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Кёрлинг (англ. </a:t>
            </a:r>
            <a:r>
              <a:rPr lang="ru-RU" dirty="0" err="1" smtClean="0"/>
              <a:t>curling</a:t>
            </a:r>
            <a:r>
              <a:rPr lang="ru-RU" dirty="0" smtClean="0"/>
              <a:t>, от </a:t>
            </a:r>
            <a:r>
              <a:rPr lang="ru-RU" dirty="0" err="1" smtClean="0"/>
              <a:t>скотс</a:t>
            </a:r>
            <a:r>
              <a:rPr lang="ru-RU" dirty="0" smtClean="0"/>
              <a:t> </a:t>
            </a:r>
            <a:r>
              <a:rPr lang="ru-RU" dirty="0" err="1" smtClean="0"/>
              <a:t>curr</a:t>
            </a:r>
            <a:r>
              <a:rPr lang="ru-RU" dirty="0" smtClean="0"/>
              <a:t>) 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В каждой команде — четыре игрока.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9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5"/>
    </mc:Choice>
    <mc:Fallback xmlns="">
      <p:transition spd="slow" advTm="1195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&amp;Pcy;&amp;o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8034" y="1280160"/>
            <a:ext cx="6662057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Спасибо за внимание ☺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4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Ocy;&amp;fcy;&amp;icy;&amp;tscy;&amp;icy;&amp;acy;&amp;lcy;&amp;softcy;&amp;ncy;&amp;ycy;&amp;jcy; &amp;scy;&amp;acy;&amp;jcy;&amp;tcy; &amp;Mcy;&amp;icy;&amp;ncy;&amp;icy;&amp;scy;&amp;tcy;&amp;iecy;&amp;rcy;&amp;scy;&amp;tcy;&amp;vcy;&amp;acy; &amp;Rcy;&amp;iecy;&amp;scy;&amp;pcy;&amp;ucy;&amp;bcy;&amp;lcy;&amp;icy;&amp;kcy;&amp;icy; &amp;Scy;&amp;iecy;&amp;vcy;&amp;iecy;&amp;rcy;&amp;ncy;&amp;acy;&amp;yacy; &amp;Ocy;&amp;scy;&amp;iecy;&amp;tcy;&amp;icy;&amp;yacy;-&amp;Acy;&amp;lcy;&amp;acy;&amp;ncy;&amp;icy;&amp;yacy; &amp;pcy;&amp;ocy; &amp;dcy;&amp;iecy;&amp;lcy;&amp;acy;&amp;mcy; &amp;mcy;&amp;ocy;&amp;lcy;&amp;ocy;&amp;dcy;&amp;iecy;&amp;zhcy;&amp;icy;, &amp;fcy;&amp;icy;&amp;zcy;&amp;icy;&amp;chcy;&amp;iecy;&amp;scy;&amp;kcy;&amp;ocy;&amp;jcy; &amp;kcy;&amp;ucy;&amp;lcy;&amp;softcy;&amp;tcy;&amp;ucy;&amp;rcy;&amp;ycy; &amp;icy; &amp;scy;&amp;pcy;&amp;o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2617" y="4876800"/>
            <a:ext cx="11152909" cy="1981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Зимний спорт — совокупность видов спорта, </a:t>
            </a:r>
            <a:r>
              <a:rPr lang="ru-RU" sz="3200" dirty="0" err="1" smtClean="0"/>
              <a:t>проводящихся</a:t>
            </a:r>
            <a:r>
              <a:rPr lang="ru-RU" sz="3200" dirty="0" smtClean="0"/>
              <a:t> на снегу или на льду, то есть преимущественно зимой. Основные зимние виды спорта входят в программу зимних Олимпийских игр.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5009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2"/>
    </mc:Choice>
    <mc:Fallback xmlns="">
      <p:transition spd="slow" advTm="446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Dcy;&amp;ocy;&amp;mcy;&amp;acy;&amp;shcy;&amp;ncy;&amp;yacy;&amp;yacy; &amp;scy;&amp;tcy;&amp;rcy;&amp;acy;&amp;ncy;&amp;icy;&amp;ts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11811000" cy="664368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172690" y="1313006"/>
            <a:ext cx="5971309" cy="435133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3" action="ppaction://hlinksldjump"/>
              </a:rPr>
              <a:t>Лыжные гонки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4" action="ppaction://hlinksldjump"/>
              </a:rPr>
              <a:t>Лыжное двоеборье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5" action="ppaction://hlinksldjump"/>
              </a:rPr>
              <a:t>Биатлон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6" action="ppaction://hlinksldjump"/>
              </a:rPr>
              <a:t>Фристайл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7" action="ppaction://hlinksldjump"/>
              </a:rPr>
              <a:t>Могул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8" action="ppaction://hlinksldjump"/>
              </a:rPr>
              <a:t>Сноуборд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err="1" smtClean="0">
                <a:solidFill>
                  <a:srgbClr val="FF0000"/>
                </a:solidFill>
                <a:hlinkClick r:id="rId9" action="ppaction://hlinksldjump"/>
              </a:rPr>
              <a:t>Сноукайтинг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10" action="ppaction://hlinksldjump"/>
              </a:rPr>
              <a:t>Хоккей с шайбой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11" action="ppaction://hlinksldjump"/>
              </a:rPr>
              <a:t>Хоккей с мячом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hlinkClick r:id="rId12" action="ppaction://hlinksldjump"/>
              </a:rPr>
              <a:t>Кёрлинг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7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4"/>
    </mc:Choice>
    <mc:Fallback xmlns="">
      <p:transition spd="slow" advTm="522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updr929 &amp;Vcy;&amp;lcy;&amp;acy;&amp;dcy;&amp;icy;&amp;mcy;&amp;icy;&amp;rcy; - &amp;ucy;&amp;zhcy;&amp;iecy; &amp;tcy;&amp;iecy;&amp;pcy;&amp;lcy;&amp;iecy;&amp;iecy;-&amp;Scy;&amp;IEcy;&amp;Rcy;&amp;IEcy;&amp;Bcy;&amp;Rcy;&amp;Ocy;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565" y="139444"/>
            <a:ext cx="11430000" cy="64089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1781" y="-230620"/>
            <a:ext cx="4523509" cy="132556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Лыжные гонки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7583" y="5026025"/>
            <a:ext cx="10515600" cy="1831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Лыжные гонки — гонки на лыжах на определённую дистанцию по специально подготовленной трассе среди лиц определённой категории (возрастной, половой и т. д.). Относятся к циклическим видам спорта. Олимпийский вид спорта с 1924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4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9"/>
    </mc:Choice>
    <mc:Fallback xmlns="">
      <p:transition spd="slow" advTm="1002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ATRIX IPTV ::: &amp;Ocy;&amp;pcy;&amp;icy;&amp;scy;&amp;acy;&amp;ncy;&amp;icy;&amp;iecy; &amp;pcy;&amp;rcy;&amp;ocy;&amp;gcy;&amp;rcy;&amp;acy;&amp;mcy;&amp;mcy;&amp;ycy; - &amp;Lcy;&amp;ycy;&amp;zhcy;&amp;ncy;&amp;ocy;&amp;iecy; &amp;dcy;&amp;vcy;&amp;ocy;&amp;iecy;&amp;bcy;&amp;ocy;&amp;rcy;&amp;softcy;&amp;iecy;. &amp;Kcy;&amp;ucy;&amp;bcy;&amp;ocy;&amp;kcy; &amp;mcy;&amp;icy;&amp;rcy;&amp;acy;. &amp;Lcy;&amp;icy;&amp;lcy;&amp;lcy;&amp;iecy;&amp;khcy;&amp;acy;&amp;mcy;&amp;iecy;&amp;r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353" y="0"/>
            <a:ext cx="11620500" cy="6536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Лыжное двоеборье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365" y="5250873"/>
            <a:ext cx="10702635" cy="160712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err="1" smtClean="0"/>
              <a:t>Лы́жное</a:t>
            </a:r>
            <a:r>
              <a:rPr lang="ru-RU" dirty="0" smtClean="0"/>
              <a:t> </a:t>
            </a:r>
            <a:r>
              <a:rPr lang="ru-RU" dirty="0" err="1" smtClean="0"/>
              <a:t>двоебо́рье</a:t>
            </a:r>
            <a:r>
              <a:rPr lang="ru-RU" dirty="0" smtClean="0"/>
              <a:t> (англ. </a:t>
            </a:r>
            <a:r>
              <a:rPr lang="ru-RU" dirty="0" err="1" smtClean="0"/>
              <a:t>Nordic</a:t>
            </a:r>
            <a:r>
              <a:rPr lang="ru-RU" dirty="0" smtClean="0"/>
              <a:t> </a:t>
            </a:r>
            <a:r>
              <a:rPr lang="ru-RU" dirty="0" err="1" smtClean="0"/>
              <a:t>Combined</a:t>
            </a:r>
            <a:r>
              <a:rPr lang="ru-RU" dirty="0" smtClean="0"/>
              <a:t>) — олимпийский вид спорта, сочетающий в своей программе прыжки на лыжах с трамплина и лыжные гонки. Другое название — северная комбинация.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89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3"/>
    </mc:Choice>
    <mc:Fallback xmlns="">
      <p:transition spd="slow" advTm="567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ic.biathlonrus.com/content/news/51201/preview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13988" y="-24974"/>
            <a:ext cx="11049000" cy="762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418" y="0"/>
            <a:ext cx="2424546" cy="132556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Биатлон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850" y="2109733"/>
            <a:ext cx="4281055" cy="421178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Биатло́н</a:t>
            </a:r>
            <a:r>
              <a:rPr lang="ru-RU" dirty="0" smtClean="0"/>
              <a:t> (от лат. </a:t>
            </a:r>
            <a:r>
              <a:rPr lang="ru-RU" dirty="0" err="1" smtClean="0"/>
              <a:t>bis</a:t>
            </a:r>
            <a:r>
              <a:rPr lang="ru-RU" dirty="0" smtClean="0"/>
              <a:t> — дважды и др.-греч. </a:t>
            </a:r>
            <a:r>
              <a:rPr lang="ru-RU" dirty="0" err="1" smtClean="0"/>
              <a:t>ἆθλον</a:t>
            </a:r>
            <a:r>
              <a:rPr lang="ru-RU" dirty="0" smtClean="0"/>
              <a:t> — состязание, борьба) — зимний олимпийский вид спорта, сочетающий лыжную гонку со стрельбой из винтовки. Биатлон наиболее популярен в Австрии, Белоруссии, Германии, Норвегии, России, Украине, Франции и Швеции. C 1993 года официальные международные соревнования по биатлону, включая Кубок мира и чемпионаты мира, проходят под эгидой Международного союза биатлонистов.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58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83"/>
    </mc:Choice>
    <mc:Fallback xmlns="">
      <p:transition spd="slow" advTm="114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Ncy;&amp;acy; &amp;YUcy;&amp;zhcy;&amp;ncy;&amp;ocy;&amp;mcy; &amp;Ucy;&amp;rcy;&amp;acy;&amp;lcy;&amp;iecy; &amp;mcy;&amp;ocy;&amp;zhcy;&amp;iecy;&amp;tcy; &amp;pcy;&amp;ocy;&amp;yacy;&amp;vcy;&amp;icy;&amp;tcy;&amp;softcy;&amp;scy;&amp;yacy; &amp;fcy;&amp;rcy;&amp;icy;&amp;scy;&amp;tcy;&amp;acy;&amp;jcy;&amp;lcy;-&amp;tscy;&amp;iecy;&amp;ncy;&amp;tcy;&amp;rcy; &amp;Ncy;&amp;ocy;&amp;vcy;&amp;ocy;&amp;scy;&amp;tcy;&amp;icy; &amp;CHcy;&amp;iecy;&amp;lcy;&amp;yacy;&amp;bcy;&amp;icy;&amp;ncy;&amp;scy;&amp;kcy;&amp;acy; &amp;Ncy;&amp;ocy;&amp;vcy;&amp;ocy;&amp;scy;&amp;tcy;&amp;icy; 74-Region - &amp;CHcy;&amp;iecy;&amp;lcy;&amp;yacy;&amp;bcy;&amp;icy;&amp;ncy;&amp;scy;&amp;kcy;, &amp;icy;&amp;ncy;&amp;fcy;&amp;ocy;&amp;rcy;&amp;mcy;&amp;acy;&amp;tscy;&amp;icy;&amp;ocy;&amp;ncy;&amp;ncy;&amp;ocy;-&amp;rcy;&amp;acy;&amp;zcy;&amp;vcy;&amp;lcy;&amp;iecy;&amp;kcy;&amp;acy;&amp;tcy;&amp;iecy;&amp;lcy;&amp;softcy;&amp;ncy;&amp;ycy;&amp;jcy; &amp;p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67745"/>
            <a:ext cx="12191999" cy="169025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Фристайл (англ. </a:t>
            </a:r>
            <a:r>
              <a:rPr lang="ru-RU" sz="2400" dirty="0" err="1" smtClean="0"/>
              <a:t>Freestyle</a:t>
            </a:r>
            <a:r>
              <a:rPr lang="ru-RU" sz="2400" dirty="0" smtClean="0"/>
              <a:t> </a:t>
            </a:r>
            <a:r>
              <a:rPr lang="ru-RU" sz="2400" dirty="0" err="1" smtClean="0"/>
              <a:t>skiing</a:t>
            </a:r>
            <a:r>
              <a:rPr lang="ru-RU" sz="2400" dirty="0" smtClean="0"/>
              <a:t>) — вид лыжного спорта. Дисциплинами фристайла являются лыжная акробатика, могул, </a:t>
            </a:r>
            <a:r>
              <a:rPr lang="ru-RU" sz="2400" dirty="0" err="1" smtClean="0"/>
              <a:t>ски</a:t>
            </a:r>
            <a:r>
              <a:rPr lang="ru-RU" sz="2400" dirty="0" smtClean="0"/>
              <a:t>-кросс, </a:t>
            </a:r>
            <a:r>
              <a:rPr lang="ru-RU" sz="2400" dirty="0" err="1" smtClean="0"/>
              <a:t>хавпайп</a:t>
            </a:r>
            <a:r>
              <a:rPr lang="ru-RU" sz="2400" dirty="0" smtClean="0"/>
              <a:t>, </a:t>
            </a:r>
            <a:r>
              <a:rPr lang="ru-RU" sz="2400" dirty="0" err="1" smtClean="0"/>
              <a:t>слоупстайл</a:t>
            </a:r>
            <a:r>
              <a:rPr lang="ru-RU" sz="2400" dirty="0" smtClean="0"/>
              <a:t>. К фристайлу принято относить и стиль </a:t>
            </a:r>
            <a:r>
              <a:rPr lang="ru-RU" sz="2400" dirty="0" err="1" smtClean="0"/>
              <a:t>ньюскул</a:t>
            </a:r>
            <a:r>
              <a:rPr lang="ru-RU" sz="2400" dirty="0" smtClean="0"/>
              <a:t>. Лыжный балет — одна из дисциплин фристайла, существовавшая до 1999 года, была исключена из программ официальных соревнований.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10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7"/>
    </mc:Choice>
    <mc:Fallback xmlns="">
      <p:transition spd="slow" advTm="752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v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88" y="-129238"/>
            <a:ext cx="10345271" cy="697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Могул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6145" y="301625"/>
            <a:ext cx="4287982" cy="31897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Мóгул</a:t>
            </a:r>
            <a:r>
              <a:rPr lang="ru-RU" dirty="0" smtClean="0"/>
              <a:t> — вид лыжного фристайла, состоит в катании на горных лыжах по бугристому склону (по буграм, или могулам) и выполнении прыжков на трамплинах.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2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8"/>
    </mc:Choice>
    <mc:Fallback xmlns="">
      <p:transition spd="slow" advTm="654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uh.ru &amp;Scy;&amp;pcy;&amp;ocy;&amp;r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Сноуборд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0604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Сноубо́рд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Сноубо́рдинг</a:t>
            </a:r>
            <a:r>
              <a:rPr lang="ru-RU" dirty="0" smtClean="0">
                <a:solidFill>
                  <a:srgbClr val="FFFF00"/>
                </a:solidFill>
              </a:rPr>
              <a:t> (англ. </a:t>
            </a:r>
            <a:r>
              <a:rPr lang="ru-RU" dirty="0" err="1" smtClean="0">
                <a:solidFill>
                  <a:srgbClr val="FFFF00"/>
                </a:solidFill>
              </a:rPr>
              <a:t>Snowboarding</a:t>
            </a:r>
            <a:r>
              <a:rPr lang="ru-RU" dirty="0" smtClean="0">
                <a:solidFill>
                  <a:srgbClr val="FFFF00"/>
                </a:solidFill>
              </a:rPr>
              <a:t>) — олимпийский вид спорта, заключающийся в спуске с заснеженных склонов и гор на специальном снаряде — сноуборде. Изначально зимний вид спорта, хотя отдельные </a:t>
            </a:r>
            <a:r>
              <a:rPr lang="ru-RU" dirty="0" err="1" smtClean="0">
                <a:solidFill>
                  <a:srgbClr val="FFFF00"/>
                </a:solidFill>
              </a:rPr>
              <a:t>экстремалы</a:t>
            </a:r>
            <a:r>
              <a:rPr lang="ru-RU" dirty="0" smtClean="0">
                <a:solidFill>
                  <a:srgbClr val="FFFF00"/>
                </a:solidFill>
              </a:rPr>
              <a:t> освоили его даже летом, катаясь на сноуборде на песчаных склонах (</a:t>
            </a:r>
            <a:r>
              <a:rPr lang="ru-RU" dirty="0" err="1" smtClean="0">
                <a:solidFill>
                  <a:srgbClr val="FFFF00"/>
                </a:solidFill>
              </a:rPr>
              <a:t>сэндбординг</a:t>
            </a:r>
            <a:r>
              <a:rPr lang="ru-RU" dirty="0" smtClean="0">
                <a:solidFill>
                  <a:srgbClr val="FFFF00"/>
                </a:solidFill>
              </a:rPr>
              <a:t>).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9"/>
    </mc:Choice>
    <mc:Fallback xmlns="">
      <p:transition spd="slow" advTm="797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518</Words>
  <Application>Microsoft Office PowerPoint</Application>
  <PresentationFormat>Произвольный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Лыжные гонки</vt:lpstr>
      <vt:lpstr>Лыжное двоеборье</vt:lpstr>
      <vt:lpstr>Биатлон</vt:lpstr>
      <vt:lpstr>Фристайл</vt:lpstr>
      <vt:lpstr>Могул</vt:lpstr>
      <vt:lpstr>Сноуборд</vt:lpstr>
      <vt:lpstr>Сноукайтинг </vt:lpstr>
      <vt:lpstr>Хоккей с шайбой </vt:lpstr>
      <vt:lpstr>Хоккей с мячом </vt:lpstr>
      <vt:lpstr>Кёрлинг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и летние виды спорта</dc:title>
  <dc:creator>Демид</dc:creator>
  <cp:lastModifiedBy>Семенова Оксана Васильевна</cp:lastModifiedBy>
  <cp:revision>18</cp:revision>
  <dcterms:created xsi:type="dcterms:W3CDTF">2015-01-15T04:54:38Z</dcterms:created>
  <dcterms:modified xsi:type="dcterms:W3CDTF">2015-01-27T08:39:53Z</dcterms:modified>
</cp:coreProperties>
</file>