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845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B4AD5A-A64A-4DD9-AF4D-D4DAF682666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DC1BE-E5D7-4A80-B575-52C2D242E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DC1BE-E5D7-4A80-B575-52C2D242E35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E4A-02F0-4133-BCDD-6ACB72F723F8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746E54-23B1-4048-9590-8256B87350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E4A-02F0-4133-BCDD-6ACB72F723F8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E54-23B1-4048-9590-8256B8735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E4A-02F0-4133-BCDD-6ACB72F723F8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E54-23B1-4048-9590-8256B8735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DAD7E4A-02F0-4133-BCDD-6ACB72F723F8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18746E54-23B1-4048-9590-8256B87350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E4A-02F0-4133-BCDD-6ACB72F723F8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E54-23B1-4048-9590-8256B87350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E4A-02F0-4133-BCDD-6ACB72F723F8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E54-23B1-4048-9590-8256B87350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E54-23B1-4048-9590-8256B87350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E4A-02F0-4133-BCDD-6ACB72F723F8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E4A-02F0-4133-BCDD-6ACB72F723F8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E54-23B1-4048-9590-8256B87350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E4A-02F0-4133-BCDD-6ACB72F723F8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746E54-23B1-4048-9590-8256B873504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DAD7E4A-02F0-4133-BCDD-6ACB72F723F8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746E54-23B1-4048-9590-8256B87350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D7E4A-02F0-4133-BCDD-6ACB72F723F8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8746E54-23B1-4048-9590-8256B87350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DAD7E4A-02F0-4133-BCDD-6ACB72F723F8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18746E54-23B1-4048-9590-8256B873504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gif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4357694"/>
            <a:ext cx="8305800" cy="1143000"/>
          </a:xfrm>
        </p:spPr>
        <p:txBody>
          <a:bodyPr/>
          <a:lstStyle/>
          <a:p>
            <a:r>
              <a:rPr lang="ru-RU" sz="2800" dirty="0" err="1" smtClean="0"/>
              <a:t>Д\з</a:t>
            </a:r>
            <a:r>
              <a:rPr lang="ru-RU" sz="2800" dirty="0" smtClean="0"/>
              <a:t>: Пар. 1, доклад о богах славян </a:t>
            </a:r>
            <a:br>
              <a:rPr lang="ru-RU" sz="2800" dirty="0" smtClean="0"/>
            </a:br>
            <a:r>
              <a:rPr lang="ru-RU" sz="2800" dirty="0" err="1" smtClean="0"/>
              <a:t>к\к</a:t>
            </a:r>
            <a:r>
              <a:rPr lang="ru-RU" sz="2800" dirty="0" smtClean="0"/>
              <a:t> стр.2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143372" y="500042"/>
            <a:ext cx="4619628" cy="2914890"/>
          </a:xfrm>
        </p:spPr>
        <p:txBody>
          <a:bodyPr/>
          <a:lstStyle/>
          <a:p>
            <a:r>
              <a:rPr lang="ru-RU" sz="6000" dirty="0" smtClean="0"/>
              <a:t>Восточные славяне</a:t>
            </a:r>
            <a:endParaRPr lang="ru-RU" sz="6000" dirty="0"/>
          </a:p>
        </p:txBody>
      </p:sp>
      <p:pic>
        <p:nvPicPr>
          <p:cNvPr id="2050" name="Picture 2" descr="C:\Users\Skyld\Downloads\img-G0PFV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642918"/>
            <a:ext cx="3667140" cy="3667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55168" y="2948314"/>
            <a:ext cx="8229600" cy="2928958"/>
          </a:xfrm>
        </p:spPr>
        <p:txBody>
          <a:bodyPr>
            <a:noAutofit/>
          </a:bodyPr>
          <a:lstStyle/>
          <a:p>
            <a:r>
              <a:rPr lang="ru-RU" sz="34400" dirty="0" smtClean="0"/>
              <a:t>?</a:t>
            </a:r>
            <a:endParaRPr lang="ru-RU" sz="3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600" dirty="0" smtClean="0"/>
              <a:t>Расселение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Занятия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Нравы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Верования</a:t>
            </a:r>
          </a:p>
          <a:p>
            <a:pPr marL="514350" indent="-514350">
              <a:buAutoNum type="arabicPeriod"/>
            </a:pPr>
            <a:r>
              <a:rPr lang="ru-RU" sz="3600" dirty="0" smtClean="0"/>
              <a:t>Управление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57242" y="352412"/>
            <a:ext cx="8229600" cy="1219200"/>
          </a:xfrm>
          <a:noFill/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План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57242" y="1524000"/>
            <a:ext cx="8229600" cy="45720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				</a:t>
            </a:r>
            <a:r>
              <a:rPr lang="ru-RU" sz="3600" dirty="0" smtClean="0"/>
              <a:t>Славяне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Расселение</a:t>
            </a:r>
            <a:endParaRPr lang="ru-RU" sz="44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143108" y="2143116"/>
            <a:ext cx="1143008" cy="571504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3867144" y="2490782"/>
            <a:ext cx="704856" cy="9524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5286380" y="2143116"/>
            <a:ext cx="1214446" cy="428628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Skyld\Downloads\East_Europe_Archaeological_Ancient-Slav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428736"/>
            <a:ext cx="7590224" cy="4929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Занятия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1026" name="Picture 2" descr="C:\Users\Skyld\Downloads\Sokha-01.jpg"/>
          <p:cNvPicPr>
            <a:picLocks noChangeAspect="1" noChangeArrowheads="1"/>
          </p:cNvPicPr>
          <p:nvPr/>
        </p:nvPicPr>
        <p:blipFill>
          <a:blip r:embed="rId2" cstate="print"/>
          <a:srcRect l="7857" r="5717"/>
          <a:stretch>
            <a:fillRect/>
          </a:stretch>
        </p:blipFill>
        <p:spPr bwMode="auto">
          <a:xfrm>
            <a:off x="4143372" y="1857364"/>
            <a:ext cx="2357454" cy="1395731"/>
          </a:xfrm>
          <a:prstGeom prst="rect">
            <a:avLst/>
          </a:prstGeom>
          <a:noFill/>
        </p:spPr>
      </p:pic>
      <p:pic>
        <p:nvPicPr>
          <p:cNvPr id="1027" name="Picture 3" descr="C:\Users\Skyld\Downloads\1336805219_posevnay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3" y="285728"/>
            <a:ext cx="2219053" cy="1473205"/>
          </a:xfrm>
          <a:prstGeom prst="rect">
            <a:avLst/>
          </a:prstGeom>
          <a:noFill/>
        </p:spPr>
      </p:pic>
      <p:pic>
        <p:nvPicPr>
          <p:cNvPr id="1028" name="Picture 4" descr="C:\Users\Skyld\Downloads\3880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3372" y="285728"/>
            <a:ext cx="2357454" cy="1505627"/>
          </a:xfrm>
          <a:prstGeom prst="rect">
            <a:avLst/>
          </a:prstGeom>
          <a:noFill/>
        </p:spPr>
      </p:pic>
      <p:pic>
        <p:nvPicPr>
          <p:cNvPr id="1029" name="Picture 5" descr="C:\Users\Skyld\Downloads\08.gif"/>
          <p:cNvPicPr>
            <a:picLocks noChangeAspect="1" noChangeArrowheads="1"/>
          </p:cNvPicPr>
          <p:nvPr/>
        </p:nvPicPr>
        <p:blipFill>
          <a:blip r:embed="rId5" cstate="print"/>
          <a:srcRect b="8671"/>
          <a:stretch>
            <a:fillRect/>
          </a:stretch>
        </p:blipFill>
        <p:spPr bwMode="auto">
          <a:xfrm>
            <a:off x="6715140" y="1857364"/>
            <a:ext cx="2045485" cy="14287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214422"/>
            <a:ext cx="8229600" cy="4572000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				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Славянин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Нравы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 flipV="1">
            <a:off x="3707904" y="2204864"/>
            <a:ext cx="216024" cy="864096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5508104" y="2204864"/>
            <a:ext cx="720080" cy="864096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699792" y="3789040"/>
            <a:ext cx="864096" cy="1152128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788024" y="3717032"/>
            <a:ext cx="792088" cy="1008112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 flipV="1">
            <a:off x="2123728" y="2708920"/>
            <a:ext cx="936104" cy="576064"/>
          </a:xfrm>
          <a:prstGeom prst="straightConnector1">
            <a:avLst/>
          </a:prstGeom>
          <a:ln w="412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Язычники – </a:t>
            </a:r>
            <a:r>
              <a:rPr lang="ru-RU" dirty="0" err="1" smtClean="0"/>
              <a:t>опреденление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Идол – определение</a:t>
            </a:r>
          </a:p>
          <a:p>
            <a:r>
              <a:rPr lang="ru-RU" dirty="0" smtClean="0"/>
              <a:t>Волхов – определение</a:t>
            </a:r>
          </a:p>
          <a:p>
            <a:pPr>
              <a:buNone/>
            </a:pPr>
            <a:r>
              <a:rPr lang="ru-RU" dirty="0" smtClean="0"/>
              <a:t>Нечисть: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2">
                    <a:lumMod val="50000"/>
                  </a:schemeClr>
                </a:solidFill>
              </a:rPr>
              <a:t>Верования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2214554"/>
          <a:ext cx="8429684" cy="88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6"/>
                <a:gridCol w="614366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Бог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Стихия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122" name="Picture 2" descr="C:\Users\Skyld\Downloads\1353831811_546523_338995179527614_940197689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214686"/>
            <a:ext cx="4143404" cy="3203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dirty="0" smtClean="0"/>
              <a:t>						Вервь  - </a:t>
            </a:r>
            <a:r>
              <a:rPr lang="ru-RU" dirty="0" smtClean="0"/>
              <a:t>определение</a:t>
            </a:r>
          </a:p>
          <a:p>
            <a:pPr algn="r">
              <a:buNone/>
            </a:pPr>
            <a:r>
              <a:rPr lang="ru-RU" dirty="0" smtClean="0"/>
              <a:t>Составьте схему управления верви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chemeClr val="accent2">
                    <a:lumMod val="50000"/>
                  </a:schemeClr>
                </a:solidFill>
              </a:rPr>
              <a:t>Управление</a:t>
            </a:r>
            <a:endParaRPr lang="ru-RU" sz="5400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Picture 2" descr="C:\Users\Skyld\Downloads\5742687.9az8ivfjhq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571612"/>
            <a:ext cx="2847975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Это славянские племена на Восточно-Европейской равнине, занимаются земледелием. Они хорошие воины, гостеприимные, любят свободу.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Итог: Кто такие восточные славяне?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31</TotalTime>
  <Words>64</Words>
  <Application>Microsoft Office PowerPoint</Application>
  <PresentationFormat>Экран (4:3)</PresentationFormat>
  <Paragraphs>34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Восточные славяне</vt:lpstr>
      <vt:lpstr>?</vt:lpstr>
      <vt:lpstr>План</vt:lpstr>
      <vt:lpstr>Расселение</vt:lpstr>
      <vt:lpstr>Занятия</vt:lpstr>
      <vt:lpstr>Нравы</vt:lpstr>
      <vt:lpstr>Верования</vt:lpstr>
      <vt:lpstr>Управление</vt:lpstr>
      <vt:lpstr>Итог: Кто такие восточные славяне?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Восточные славяне</dc:title>
  <dc:creator>Skyld</dc:creator>
  <cp:lastModifiedBy>Kotyara</cp:lastModifiedBy>
  <cp:revision>4</cp:revision>
  <dcterms:created xsi:type="dcterms:W3CDTF">2014-12-23T09:09:05Z</dcterms:created>
  <dcterms:modified xsi:type="dcterms:W3CDTF">2015-02-08T05:39:33Z</dcterms:modified>
</cp:coreProperties>
</file>