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6" r:id="rId3"/>
    <p:sldId id="267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4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EC48C45-831C-48E8-8132-3084E07FF37F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C6D71A6-EB63-4A80-8B03-ABDD453D7A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48C45-831C-48E8-8132-3084E07FF37F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D71A6-EB63-4A80-8B03-ABDD453D7A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48C45-831C-48E8-8132-3084E07FF37F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D71A6-EB63-4A80-8B03-ABDD453D7A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C48C45-831C-48E8-8132-3084E07FF37F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C6D71A6-EB63-4A80-8B03-ABDD453D7A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EC48C45-831C-48E8-8132-3084E07FF37F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C6D71A6-EB63-4A80-8B03-ABDD453D7A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48C45-831C-48E8-8132-3084E07FF37F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D71A6-EB63-4A80-8B03-ABDD453D7A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48C45-831C-48E8-8132-3084E07FF37F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D71A6-EB63-4A80-8B03-ABDD453D7A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C48C45-831C-48E8-8132-3084E07FF37F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C6D71A6-EB63-4A80-8B03-ABDD453D7A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48C45-831C-48E8-8132-3084E07FF37F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D71A6-EB63-4A80-8B03-ABDD453D7A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C48C45-831C-48E8-8132-3084E07FF37F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C6D71A6-EB63-4A80-8B03-ABDD453D7A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C48C45-831C-48E8-8132-3084E07FF37F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C6D71A6-EB63-4A80-8B03-ABDD453D7A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EC48C45-831C-48E8-8132-3084E07FF37F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C6D71A6-EB63-4A80-8B03-ABDD453D7A4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accent1">
                    <a:lumMod val="75000"/>
                  </a:schemeClr>
                </a:solidFill>
              </a:rPr>
              <a:t>Что за буква эта Ё?</a:t>
            </a:r>
            <a:endParaRPr lang="ru-RU" sz="4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Проект дошкольника Дедова Артёма</a:t>
            </a:r>
            <a:endParaRPr lang="ru-RU" sz="1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зображение 12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500166" y="142852"/>
            <a:ext cx="6286544" cy="6572296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28596" y="285728"/>
            <a:ext cx="8215370" cy="6215106"/>
          </a:xfrm>
          <a:prstGeom prst="rect">
            <a:avLst/>
          </a:prstGeom>
        </p:spPr>
      </p:pic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Изображение 00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85786" y="0"/>
            <a:ext cx="6643734" cy="49828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43042" y="5143512"/>
            <a:ext cx="57150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latin typeface="Arial Black" pitchFamily="34" charset="0"/>
              </a:rPr>
              <a:t>  Арт</a:t>
            </a:r>
            <a:r>
              <a:rPr lang="ru-RU" sz="9600" dirty="0" smtClean="0">
                <a:solidFill>
                  <a:srgbClr val="FF0000"/>
                </a:solidFill>
                <a:latin typeface="Arial Black" pitchFamily="34" charset="0"/>
              </a:rPr>
              <a:t>ё</a:t>
            </a:r>
            <a:r>
              <a:rPr lang="ru-RU" sz="8000" dirty="0" smtClean="0">
                <a:latin typeface="Arial Black" pitchFamily="34" charset="0"/>
              </a:rPr>
              <a:t>м</a:t>
            </a:r>
            <a:endParaRPr lang="ru-RU" sz="8000" dirty="0">
              <a:latin typeface="Arial Black" pitchFamily="34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зображение 15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95219" y="178546"/>
            <a:ext cx="8905938" cy="667945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71472" y="5934670"/>
            <a:ext cx="7981672" cy="92333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/>
                <a:solidFill>
                  <a:schemeClr val="accent3"/>
                </a:solidFill>
              </a:rPr>
              <a:t>Спасибо за внимание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142853"/>
            <a:ext cx="685776" cy="13178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Содержимое 3" descr="Изображение 144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>
            <a:off x="285720" y="142852"/>
            <a:ext cx="8358246" cy="6330973"/>
          </a:xfr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7924800" y="274638"/>
            <a:ext cx="147662" cy="825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Содержимое 3" descr="Изображение 146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>
            <a:off x="214282" y="142852"/>
            <a:ext cx="8786874" cy="6330973"/>
          </a:xfr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Изображение 12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714480" y="142852"/>
            <a:ext cx="6143668" cy="6572296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зображение 11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зображение 118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зображение 12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14480" y="1357298"/>
            <a:ext cx="1143008" cy="4857784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714744" y="1285860"/>
            <a:ext cx="3286148" cy="4929222"/>
          </a:xfrm>
          <a:prstGeom prst="ellips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4714876" y="2285992"/>
            <a:ext cx="1285884" cy="292895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1785918" y="428604"/>
            <a:ext cx="1000132" cy="714380"/>
          </a:xfrm>
          <a:prstGeom prst="ellips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amyatnik-bykve0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85720" y="214290"/>
            <a:ext cx="8286808" cy="6500858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113</TotalTime>
  <Words>15</Words>
  <Application>Microsoft Office PowerPoint</Application>
  <PresentationFormat>Экран (4:3)</PresentationFormat>
  <Paragraphs>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Эркер</vt:lpstr>
      <vt:lpstr>Что за буква эта Ё?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за буква эта Ё?</dc:title>
  <dc:creator>Admin</dc:creator>
  <cp:lastModifiedBy>Admin</cp:lastModifiedBy>
  <cp:revision>13</cp:revision>
  <dcterms:created xsi:type="dcterms:W3CDTF">2014-01-12T17:16:49Z</dcterms:created>
  <dcterms:modified xsi:type="dcterms:W3CDTF">2015-02-08T12:13:17Z</dcterms:modified>
</cp:coreProperties>
</file>