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14" autoAdjust="0"/>
    <p:restoredTop sz="94624" autoAdjust="0"/>
  </p:normalViewPr>
  <p:slideViewPr>
    <p:cSldViewPr>
      <p:cViewPr varScale="1">
        <p:scale>
          <a:sx n="69" d="100"/>
          <a:sy n="69" d="100"/>
        </p:scale>
        <p:origin x="-1416" y="-18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A75FDEB-54BA-4A35-AD08-7B0967EF7183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4A48D6C-F43E-43C7-BF7C-5B6652C7233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 spd="med"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42910" y="1214422"/>
            <a:ext cx="7772400" cy="3357586"/>
          </a:xfrm>
        </p:spPr>
        <p:txBody>
          <a:bodyPr>
            <a:noAutofit/>
          </a:bodyPr>
          <a:lstStyle/>
          <a:p>
            <a:r>
              <a:rPr lang="ru-RU" sz="5400" b="1" dirty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Гласные звуки и буквы </a:t>
            </a: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/>
            </a:r>
            <a:b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А  -  У</a:t>
            </a:r>
            <a:b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Закрепление предлогов</a:t>
            </a:r>
            <a:b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</a:br>
            <a:r>
              <a:rPr lang="ru-RU" sz="5400" b="1" dirty="0" smtClean="0">
                <a:ln w="24500" cmpd="dbl">
                  <a:solidFill>
                    <a:schemeClr val="accent2">
                      <a:shade val="85000"/>
                      <a:satMod val="155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2">
                        <a:tint val="10000"/>
                        <a:satMod val="155000"/>
                      </a:schemeClr>
                    </a:gs>
                    <a:gs pos="60000">
                      <a:schemeClr val="accent2">
                        <a:tint val="30000"/>
                        <a:satMod val="155000"/>
                      </a:schemeClr>
                    </a:gs>
                    <a:gs pos="100000">
                      <a:schemeClr val="accent2">
                        <a:tint val="73000"/>
                        <a:satMod val="155000"/>
                      </a:schemeClr>
                    </a:gs>
                  </a:gsLst>
                  <a:lin ang="5400000"/>
                </a:gradFill>
                <a:effectLst>
                  <a:outerShdw blurRad="38100" dist="38100" dir="7020000" algn="tl">
                    <a:srgbClr val="000000">
                      <a:alpha val="35000"/>
                    </a:srgbClr>
                  </a:outerShdw>
                </a:effectLst>
              </a:rPr>
              <a:t>на   -   под</a:t>
            </a:r>
            <a:endParaRPr lang="ru-RU" sz="5400" b="1" dirty="0">
              <a:ln w="24500" cmpd="dbl">
                <a:solidFill>
                  <a:schemeClr val="accent2">
                    <a:shade val="85000"/>
                    <a:satMod val="155000"/>
                  </a:schemeClr>
                </a:solidFill>
                <a:prstDash val="solid"/>
                <a:miter lim="800000"/>
              </a:ln>
              <a:gradFill>
                <a:gsLst>
                  <a:gs pos="10000">
                    <a:schemeClr val="accent2">
                      <a:tint val="10000"/>
                      <a:satMod val="155000"/>
                    </a:schemeClr>
                  </a:gs>
                  <a:gs pos="60000">
                    <a:schemeClr val="accent2">
                      <a:tint val="30000"/>
                      <a:satMod val="155000"/>
                    </a:schemeClr>
                  </a:gs>
                  <a:gs pos="100000">
                    <a:schemeClr val="accent2">
                      <a:tint val="73000"/>
                      <a:satMod val="155000"/>
                    </a:schemeClr>
                  </a:gs>
                </a:gsLst>
                <a:lin ang="5400000"/>
              </a:gradFill>
              <a:effectLst>
                <a:outerShdw blurRad="38100" dist="38100" dir="7020000" algn="tl">
                  <a:srgbClr val="000000"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ветлана\оформление\клипарт\1041.gif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571604" y="714356"/>
            <a:ext cx="5976957" cy="5191138"/>
          </a:xfrm>
          <a:prstGeom prst="rect">
            <a:avLst/>
          </a:prstGeom>
          <a:noFill/>
          <a:ln>
            <a:noFill/>
          </a:ln>
        </p:spPr>
      </p:pic>
      <p:sp>
        <p:nvSpPr>
          <p:cNvPr id="1026" name="Поле 1"/>
          <p:cNvSpPr txBox="1">
            <a:spLocks noChangeArrowheads="1"/>
          </p:cNvSpPr>
          <p:nvPr/>
        </p:nvSpPr>
        <p:spPr bwMode="auto">
          <a:xfrm rot="466088">
            <a:off x="2686940" y="2472632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0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cs typeface="Arial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27" name="Поле 3"/>
          <p:cNvSpPr txBox="1">
            <a:spLocks noChangeArrowheads="1"/>
          </p:cNvSpPr>
          <p:nvPr/>
        </p:nvSpPr>
        <p:spPr bwMode="auto">
          <a:xfrm>
            <a:off x="3143240" y="4286256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6" grpId="0"/>
      <p:bldP spid="102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ветлана\оформление\клипарт\clipart-45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2285984" y="2071678"/>
            <a:ext cx="4357718" cy="3848105"/>
          </a:xfrm>
          <a:prstGeom prst="rect">
            <a:avLst/>
          </a:prstGeom>
          <a:noFill/>
          <a:ln>
            <a:noFill/>
          </a:ln>
        </p:spPr>
      </p:pic>
      <p:sp>
        <p:nvSpPr>
          <p:cNvPr id="2050" name="Поле 7"/>
          <p:cNvSpPr txBox="1">
            <a:spLocks noChangeArrowheads="1"/>
          </p:cNvSpPr>
          <p:nvPr/>
        </p:nvSpPr>
        <p:spPr bwMode="auto">
          <a:xfrm>
            <a:off x="4071934" y="114298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rgbClr val="31849B"/>
                </a:solidFill>
                <a:effectLst/>
                <a:latin typeface="Calibri" pitchFamily="34" charset="0"/>
                <a:cs typeface="Arial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51" name="Поле 8"/>
          <p:cNvSpPr txBox="1">
            <a:spLocks noChangeArrowheads="1"/>
          </p:cNvSpPr>
          <p:nvPr/>
        </p:nvSpPr>
        <p:spPr bwMode="auto">
          <a:xfrm>
            <a:off x="4714876" y="4643446"/>
            <a:ext cx="157163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9600" b="1" i="0" u="none" strike="noStrike" cap="none" normalizeH="0" baseline="0" dirty="0" smtClean="0">
                <a:ln>
                  <a:noFill/>
                </a:ln>
                <a:solidFill>
                  <a:srgbClr val="E36C0A"/>
                </a:solidFill>
                <a:effectLst/>
                <a:latin typeface="Calibri" pitchFamily="34" charset="0"/>
                <a:cs typeface="Arial" pitchFamily="34" charset="0"/>
              </a:rPr>
              <a:t>У</a:t>
            </a:r>
            <a:endParaRPr kumimoji="0" lang="ru-RU" sz="96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50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 descr="D:\светлана\оформление\клипарт\1111.gif"/>
          <p:cNvPicPr/>
          <p:nvPr/>
        </p:nvPicPr>
        <p:blipFill>
          <a:blip r:embed="rId2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 l="1754" t="12626" b="6818"/>
          <a:stretch>
            <a:fillRect/>
          </a:stretch>
        </p:blipFill>
        <p:spPr bwMode="auto">
          <a:xfrm>
            <a:off x="1500166" y="1142984"/>
            <a:ext cx="5857916" cy="3929090"/>
          </a:xfrm>
          <a:prstGeom prst="rect">
            <a:avLst/>
          </a:prstGeom>
          <a:noFill/>
          <a:ln>
            <a:noFill/>
          </a:ln>
        </p:spPr>
      </p:pic>
      <p:sp>
        <p:nvSpPr>
          <p:cNvPr id="3074" name="Поле 11"/>
          <p:cNvSpPr txBox="1">
            <a:spLocks noChangeArrowheads="1"/>
          </p:cNvSpPr>
          <p:nvPr/>
        </p:nvSpPr>
        <p:spPr bwMode="auto">
          <a:xfrm rot="-499287">
            <a:off x="1622876" y="2908769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0000" b="1" i="0" u="none" strike="noStrike" cap="none" normalizeH="0" baseline="0" dirty="0" smtClean="0">
                <a:ln>
                  <a:noFill/>
                </a:ln>
                <a:solidFill>
                  <a:srgbClr val="FF66FF"/>
                </a:solidFill>
                <a:effectLst/>
                <a:latin typeface="Calibri" pitchFamily="34" charset="0"/>
                <a:cs typeface="Arial" pitchFamily="34" charset="0"/>
              </a:rPr>
              <a:t>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5" name="Поле 10"/>
          <p:cNvSpPr txBox="1">
            <a:spLocks noChangeArrowheads="1"/>
          </p:cNvSpPr>
          <p:nvPr/>
        </p:nvSpPr>
        <p:spPr bwMode="auto">
          <a:xfrm>
            <a:off x="4286248" y="471488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0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cs typeface="Arial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3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4" grpId="0"/>
      <p:bldP spid="307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ветлана\оформление\клипарт\clipart-raduga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214414" y="2143116"/>
            <a:ext cx="6643734" cy="2994165"/>
          </a:xfrm>
          <a:prstGeom prst="rect">
            <a:avLst/>
          </a:prstGeom>
          <a:noFill/>
          <a:ln>
            <a:noFill/>
          </a:ln>
        </p:spPr>
      </p:pic>
      <p:sp>
        <p:nvSpPr>
          <p:cNvPr id="4098" name="Поле 14"/>
          <p:cNvSpPr txBox="1">
            <a:spLocks noChangeArrowheads="1"/>
          </p:cNvSpPr>
          <p:nvPr/>
        </p:nvSpPr>
        <p:spPr bwMode="auto">
          <a:xfrm>
            <a:off x="2000232" y="3929066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0000" b="1" i="0" u="none" strike="noStrike" cap="none" normalizeH="0" baseline="0" noProof="1" smtClean="0">
                <a:ln>
                  <a:noFill/>
                </a:ln>
                <a:solidFill>
                  <a:srgbClr val="943634"/>
                </a:solidFill>
                <a:effectLst/>
                <a:latin typeface="Calibri" pitchFamily="34" charset="0"/>
                <a:cs typeface="Arial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4099" name="Поле 3"/>
          <p:cNvSpPr txBox="1">
            <a:spLocks noChangeArrowheads="1"/>
          </p:cNvSpPr>
          <p:nvPr/>
        </p:nvSpPr>
        <p:spPr bwMode="auto">
          <a:xfrm>
            <a:off x="5000628" y="3643314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rgbClr val="00B0F0"/>
                </a:solidFill>
                <a:effectLst/>
                <a:latin typeface="Calibri" pitchFamily="34" charset="0"/>
                <a:cs typeface="Arial" pitchFamily="34" charset="0"/>
              </a:rPr>
              <a:t>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/>
      <p:bldP spid="4099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D:\светлана\оформление\клипарт\mimoza-clipart.png"/>
          <p:cNvPicPr/>
          <p:nvPr/>
        </p:nvPicPr>
        <p:blipFill>
          <a:blip r:embed="rId2" cstate="print">
            <a:extLst>
              <a:ext uri="{28A0092B-C50C-407E-A947-70E740481C1C}">
                <a14:useLocalDpi xmlns="" xmlns:wpc="http://schemas.microsoft.com/office/word/2010/wordprocessingCanvas" xmlns:mc="http://schemas.openxmlformats.org/markup-compatibility/2006" xmlns:o="urn:schemas-microsoft-com:office:office" xmlns:m="http://schemas.openxmlformats.org/officeDocument/2006/math" xmlns:v="urn:schemas-microsoft-com:vml" xmlns:wp14="http://schemas.microsoft.com/office/word/2010/wordprocessingDrawing" xmlns:wp="http://schemas.openxmlformats.org/drawingml/2006/wordprocessingDrawing" xmlns:w10="urn:schemas-microsoft-com:office:word" xmlns:w="http://schemas.openxmlformats.org/wordprocessingml/2006/main" xmlns:w14="http://schemas.microsoft.com/office/word/2010/wordml" xmlns:wpg="http://schemas.microsoft.com/office/word/2010/wordprocessingGroup" xmlns:wpi="http://schemas.microsoft.com/office/word/2010/wordprocessingInk" xmlns:wne="http://schemas.microsoft.com/office/word/2006/wordml" xmlns:wps="http://schemas.microsoft.com/office/word/2010/wordprocessingShape" xmlns:a14="http://schemas.microsoft.com/office/drawing/2010/main" xmlns:pic="http://schemas.openxmlformats.org/drawingml/2006/picture" xmlns:lc="http://schemas.openxmlformats.org/drawingml/2006/lockedCanvas" val="0"/>
              </a:ext>
            </a:extLst>
          </a:blip>
          <a:srcRect/>
          <a:stretch>
            <a:fillRect/>
          </a:stretch>
        </p:blipFill>
        <p:spPr bwMode="auto">
          <a:xfrm>
            <a:off x="1928794" y="1500174"/>
            <a:ext cx="5357850" cy="3714776"/>
          </a:xfrm>
          <a:prstGeom prst="rect">
            <a:avLst/>
          </a:prstGeom>
          <a:noFill/>
          <a:ln>
            <a:noFill/>
          </a:ln>
        </p:spPr>
      </p:pic>
      <p:sp>
        <p:nvSpPr>
          <p:cNvPr id="5122" name="Поле 18"/>
          <p:cNvSpPr txBox="1">
            <a:spLocks noChangeArrowheads="1"/>
          </p:cNvSpPr>
          <p:nvPr/>
        </p:nvSpPr>
        <p:spPr bwMode="auto">
          <a:xfrm rot="21086798">
            <a:off x="4769266" y="340119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rgbClr val="00B050"/>
                </a:solidFill>
                <a:effectLst/>
                <a:latin typeface="Calibri" pitchFamily="34" charset="0"/>
                <a:cs typeface="Arial" pitchFamily="34" charset="0"/>
              </a:rPr>
              <a:t>А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123" name="Поле 19"/>
          <p:cNvSpPr txBox="1">
            <a:spLocks noChangeArrowheads="1"/>
          </p:cNvSpPr>
          <p:nvPr/>
        </p:nvSpPr>
        <p:spPr bwMode="auto">
          <a:xfrm>
            <a:off x="4786314" y="3071810"/>
            <a:ext cx="1828800" cy="1828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none" lIns="91440" tIns="45720" rIns="91440" bIns="45720" numCol="1" anchor="t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ts val="1000"/>
              </a:spcAft>
              <a:buClrTx/>
              <a:buSzTx/>
              <a:buFontTx/>
              <a:buNone/>
              <a:tabLst/>
            </a:pPr>
            <a:r>
              <a:rPr kumimoji="0" lang="ru-RU" sz="12000" b="1" i="0" u="none" strike="noStrike" cap="none" normalizeH="0" baseline="0" dirty="0" smtClean="0">
                <a:ln>
                  <a:noFill/>
                </a:ln>
                <a:solidFill>
                  <a:srgbClr val="D99594"/>
                </a:solidFill>
                <a:effectLst/>
                <a:latin typeface="Calibri" pitchFamily="34" charset="0"/>
                <a:cs typeface="Arial" pitchFamily="34" charset="0"/>
              </a:rPr>
              <a:t>У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med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22" grpId="0"/>
      <p:bldP spid="5123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82</TotalTime>
  <Words>14</Words>
  <Application>Microsoft Office PowerPoint</Application>
  <PresentationFormat>Экран (4:3)</PresentationFormat>
  <Paragraphs>11</Paragraphs>
  <Slides>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7" baseType="lpstr">
      <vt:lpstr>Тема Office</vt:lpstr>
      <vt:lpstr>Гласные звуки и буквы  А  -  У Закрепление предлогов на   -   под</vt:lpstr>
      <vt:lpstr>Слайд 2</vt:lpstr>
      <vt:lpstr>Слайд 3</vt:lpstr>
      <vt:lpstr>Слайд 4</vt:lpstr>
      <vt:lpstr>Слайд 5</vt:lpstr>
      <vt:lpstr>Слайд 6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Звук и буква</dc:title>
  <dc:creator>User</dc:creator>
  <cp:lastModifiedBy>User</cp:lastModifiedBy>
  <cp:revision>12</cp:revision>
  <dcterms:created xsi:type="dcterms:W3CDTF">2015-02-08T17:00:13Z</dcterms:created>
  <dcterms:modified xsi:type="dcterms:W3CDTF">2015-02-08T19:09:00Z</dcterms:modified>
</cp:coreProperties>
</file>