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4" d="100"/>
          <a:sy n="84" d="100"/>
        </p:scale>
        <p:origin x="-1392" y="-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yandex.ru/images/search" TargetMode="External"/><Relationship Id="rId2" Type="http://schemas.openxmlformats.org/officeDocument/2006/relationships/hyperlink" Target="http://crazysafari.ru/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37360" y="260648"/>
            <a:ext cx="7406640" cy="1472184"/>
          </a:xfr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/>
          <a:lstStyle/>
          <a:p>
            <a:r>
              <a:rPr lang="ru-RU" dirty="0" smtClean="0"/>
              <a:t>Что нам дают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</a:t>
            </a:r>
            <a:b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</a:b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белки, </a:t>
            </a:r>
            <a:r>
              <a:rPr lang="ru-RU" dirty="0" smtClean="0">
                <a:solidFill>
                  <a:schemeClr val="accent2"/>
                </a:solidFill>
              </a:rPr>
              <a:t>жиры и 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углеводы?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4869160"/>
            <a:ext cx="7406640" cy="1752600"/>
          </a:xfrm>
        </p:spPr>
        <p:txBody>
          <a:bodyPr>
            <a:normAutofit lnSpcReduction="10000"/>
          </a:bodyPr>
          <a:lstStyle/>
          <a:p>
            <a:r>
              <a:rPr lang="ru-RU" dirty="0" smtClean="0">
                <a:solidFill>
                  <a:srgbClr val="7030A0"/>
                </a:solidFill>
              </a:rPr>
              <a:t>Работу выполнила</a:t>
            </a:r>
          </a:p>
          <a:p>
            <a:r>
              <a:rPr lang="ru-RU" dirty="0" smtClean="0">
                <a:solidFill>
                  <a:srgbClr val="7030A0"/>
                </a:solidFill>
              </a:rPr>
              <a:t>Ученица 4 класса</a:t>
            </a:r>
          </a:p>
          <a:p>
            <a:r>
              <a:rPr lang="ru-RU" dirty="0" err="1" smtClean="0">
                <a:solidFill>
                  <a:srgbClr val="7030A0"/>
                </a:solidFill>
              </a:rPr>
              <a:t>Новосельской</a:t>
            </a:r>
            <a:r>
              <a:rPr lang="ru-RU" dirty="0" smtClean="0">
                <a:solidFill>
                  <a:srgbClr val="7030A0"/>
                </a:solidFill>
              </a:rPr>
              <a:t> школы</a:t>
            </a:r>
          </a:p>
          <a:p>
            <a:r>
              <a:rPr lang="ru-RU" dirty="0" smtClean="0">
                <a:solidFill>
                  <a:schemeClr val="accent1">
                    <a:lumMod val="75000"/>
                  </a:schemeClr>
                </a:solidFill>
              </a:rPr>
              <a:t>Макарова Юлия.</a:t>
            </a:r>
            <a:endParaRPr lang="ru-RU" dirty="0">
              <a:solidFill>
                <a:schemeClr val="accent1">
                  <a:lumMod val="75000"/>
                </a:schemeClr>
              </a:solidFill>
            </a:endParaRPr>
          </a:p>
        </p:txBody>
      </p:sp>
    </p:spTree>
  </p:cSld>
  <p:clrMapOvr>
    <a:masterClrMapping/>
  </p:clrMapOvr>
  <p:transition>
    <p:dissolve/>
  </p:transition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</a:rPr>
              <a:t>Сайты: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http://crazysafari.ru</a:t>
            </a:r>
            <a:r>
              <a:rPr lang="en-US" dirty="0" smtClean="0">
                <a:solidFill>
                  <a:schemeClr val="tx1">
                    <a:lumMod val="75000"/>
                    <a:lumOff val="25000"/>
                  </a:schemeClr>
                </a:solidFill>
                <a:hlinkClick r:id="rId2"/>
              </a:rPr>
              <a:t>/</a:t>
            </a:r>
            <a:endParaRPr lang="ru-RU" dirty="0" smtClean="0">
              <a:solidFill>
                <a:schemeClr val="tx1">
                  <a:lumMod val="75000"/>
                  <a:lumOff val="25000"/>
                </a:schemeClr>
              </a:solidFill>
            </a:endParaRPr>
          </a:p>
          <a:p>
            <a:endParaRPr lang="ru-RU" dirty="0" smtClean="0"/>
          </a:p>
          <a:p>
            <a:r>
              <a:rPr lang="en-US" dirty="0" smtClean="0">
                <a:hlinkClick r:id="rId3"/>
              </a:rPr>
              <a:t>http://</a:t>
            </a:r>
            <a:r>
              <a:rPr lang="en-US" dirty="0" smtClean="0">
                <a:hlinkClick r:id="rId3"/>
              </a:rPr>
              <a:t>yandex.ru/images/search</a:t>
            </a:r>
            <a:endParaRPr lang="ru-RU" dirty="0" smtClean="0"/>
          </a:p>
          <a:p>
            <a:endParaRPr lang="ru-RU" dirty="0" smtClean="0"/>
          </a:p>
          <a:p>
            <a:r>
              <a:rPr lang="en-US" dirty="0" smtClean="0"/>
              <a:t>https://ru.wikipedia.org/wiki</a:t>
            </a:r>
            <a:endParaRPr lang="ru-RU" dirty="0" smtClean="0"/>
          </a:p>
        </p:txBody>
      </p:sp>
    </p:spTree>
  </p:cSld>
  <p:clrMapOvr>
    <a:masterClrMapping/>
  </p:clrMapOvr>
  <p:transition>
    <p:plus/>
  </p:transition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7030A0"/>
                </a:solidFill>
              </a:rPr>
              <a:t>Спасибо за внимание!!! </a:t>
            </a:r>
            <a:endParaRPr lang="ru-RU" dirty="0">
              <a:solidFill>
                <a:srgbClr val="7030A0"/>
              </a:solidFill>
            </a:endParaRPr>
          </a:p>
        </p:txBody>
      </p:sp>
      <p:sp>
        <p:nvSpPr>
          <p:cNvPr id="5" name="Арка 4"/>
          <p:cNvSpPr/>
          <p:nvPr/>
        </p:nvSpPr>
        <p:spPr>
          <a:xfrm>
            <a:off x="-2412776" y="1196752"/>
            <a:ext cx="216024" cy="216024"/>
          </a:xfrm>
          <a:prstGeom prst="blockArc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6" name="4-конечная звезда 5"/>
          <p:cNvSpPr/>
          <p:nvPr/>
        </p:nvSpPr>
        <p:spPr>
          <a:xfrm>
            <a:off x="5508104" y="3501008"/>
            <a:ext cx="2520280" cy="2520280"/>
          </a:xfrm>
          <a:prstGeom prst="star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strips dir="ru"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нам дают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 белки?</a:t>
            </a:r>
            <a:endParaRPr lang="ru-RU" dirty="0"/>
          </a:p>
        </p:txBody>
      </p:sp>
      <p:pic>
        <p:nvPicPr>
          <p:cNvPr id="4" name="Содержимое 3" descr="dnk_mol_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547664" y="1700808"/>
            <a:ext cx="6768752" cy="4536504"/>
          </a:xfrm>
        </p:spPr>
      </p:pic>
    </p:spTree>
  </p:cSld>
  <p:clrMapOvr>
    <a:masterClrMapping/>
  </p:clrMapOvr>
  <p:transition>
    <p:wedge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2">
                    <a:lumMod val="50000"/>
                  </a:schemeClr>
                </a:solidFill>
              </a:rPr>
              <a:t>Функции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белков:</a:t>
            </a:r>
            <a:endParaRPr lang="ru-RU" dirty="0">
              <a:solidFill>
                <a:schemeClr val="bg2">
                  <a:lumMod val="50000"/>
                </a:schemeClr>
              </a:solidFill>
            </a:endParaRPr>
          </a:p>
        </p:txBody>
      </p:sp>
      <p:pic>
        <p:nvPicPr>
          <p:cNvPr id="4" name="Содержимое 3" descr="14078_html_215022aa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979712" y="1484784"/>
            <a:ext cx="6120680" cy="4896544"/>
          </a:xfrm>
        </p:spPr>
      </p:pic>
    </p:spTree>
  </p:cSld>
  <p:clrMapOvr>
    <a:masterClrMapping/>
  </p:clrMapOvr>
  <p:transition>
    <p:wheel spokes="8"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Какую роль играют </a:t>
            </a:r>
            <a:r>
              <a:rPr lang="ru-RU" dirty="0" smtClean="0">
                <a:solidFill>
                  <a:schemeClr val="accent6">
                    <a:lumMod val="60000"/>
                    <a:lumOff val="40000"/>
                  </a:schemeClr>
                </a:solidFill>
              </a:rPr>
              <a:t>белки?</a:t>
            </a:r>
            <a:endParaRPr lang="ru-RU" dirty="0">
              <a:solidFill>
                <a:schemeClr val="accent6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 </a:t>
            </a:r>
            <a:r>
              <a:rPr lang="ru-RU" dirty="0" smtClean="0"/>
              <a:t>Громадную, если не сказать ключевую! Без белков  жизнь для нас  была бы просто невозможна. Без них невозможна была бы  регенерация клеток, а это решающий фактор для жизнеспособности человека. </a:t>
            </a:r>
            <a:endParaRPr lang="ru-RU" dirty="0"/>
          </a:p>
        </p:txBody>
      </p:sp>
    </p:spTree>
  </p:cSld>
  <p:clrMapOvr>
    <a:masterClrMapping/>
  </p:clrMapOvr>
  <p:transition>
    <p:wheel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нам дают</a:t>
            </a:r>
            <a:r>
              <a:rPr lang="ru-RU" dirty="0" smtClean="0">
                <a:solidFill>
                  <a:schemeClr val="tx2"/>
                </a:solidFill>
              </a:rPr>
              <a:t> </a:t>
            </a:r>
            <a:r>
              <a:rPr lang="ru-RU" dirty="0" smtClean="0">
                <a:solidFill>
                  <a:schemeClr val="accent2"/>
                </a:solidFill>
              </a:rPr>
              <a:t>жиры?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081-1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763688" y="1340768"/>
            <a:ext cx="5760640" cy="5040560"/>
          </a:xfrm>
        </p:spPr>
      </p:pic>
    </p:spTree>
  </p:cSld>
  <p:clrMapOvr>
    <a:masterClrMapping/>
  </p:clrMapOvr>
  <p:transition>
    <p:wedge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5">
                    <a:lumMod val="75000"/>
                  </a:schemeClr>
                </a:solidFill>
              </a:rPr>
              <a:t>Роль в организме человека:</a:t>
            </a:r>
            <a:endParaRPr lang="ru-RU" dirty="0">
              <a:solidFill>
                <a:schemeClr val="accent5">
                  <a:lumMod val="75000"/>
                </a:schemeClr>
              </a:solidFill>
            </a:endParaRPr>
          </a:p>
        </p:txBody>
      </p:sp>
      <p:pic>
        <p:nvPicPr>
          <p:cNvPr id="4" name="Содержимое 3" descr="img5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628800"/>
            <a:ext cx="6840760" cy="4752528"/>
          </a:xfrm>
        </p:spPr>
      </p:pic>
    </p:spTree>
  </p:cSld>
  <p:clrMapOvr>
    <a:masterClrMapping/>
  </p:clrMapOvr>
  <p:transition>
    <p:wheel spokes="3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нам дают</a:t>
            </a:r>
            <a:r>
              <a:rPr lang="ru-RU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 </a:t>
            </a:r>
            <a:r>
              <a:rPr lang="ru-RU" dirty="0" smtClean="0">
                <a:solidFill>
                  <a:schemeClr val="accent3"/>
                </a:solidFill>
              </a:rPr>
              <a:t>углеводы?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Содержимое 3" descr="400_F_1731872_Z3JvalwLZaDsqnyVl46mbmxdoLJl9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91680" y="1268760"/>
            <a:ext cx="6336704" cy="5256584"/>
          </a:xfrm>
        </p:spPr>
      </p:pic>
    </p:spTree>
  </p:cSld>
  <p:clrMapOvr>
    <a:masterClrMapping/>
  </p:clrMapOvr>
  <p:transition>
    <p:wedge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Функции </a:t>
            </a:r>
            <a:r>
              <a:rPr lang="ru-RU" dirty="0" smtClean="0">
                <a:solidFill>
                  <a:schemeClr val="accent3"/>
                </a:solidFill>
              </a:rPr>
              <a:t>углеводов:</a:t>
            </a:r>
            <a:endParaRPr lang="ru-RU" dirty="0"/>
          </a:p>
        </p:txBody>
      </p:sp>
      <p:pic>
        <p:nvPicPr>
          <p:cNvPr id="6" name="Содержимое 5" descr="img3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412776"/>
            <a:ext cx="6696744" cy="4824536"/>
          </a:xfrm>
        </p:spPr>
      </p:pic>
    </p:spTree>
  </p:cSld>
  <p:clrMapOvr>
    <a:masterClrMapping/>
  </p:clrMapOvr>
  <p:transition>
    <p:zoom dir="in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Какие бывают углеводы?</a:t>
            </a:r>
            <a:endParaRPr lang="ru-RU" dirty="0"/>
          </a:p>
        </p:txBody>
      </p:sp>
      <p:pic>
        <p:nvPicPr>
          <p:cNvPr id="4" name="Содержимое 3" descr="types-of-carbohydrates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619672" y="1484784"/>
            <a:ext cx="6912768" cy="4824536"/>
          </a:xfrm>
        </p:spPr>
      </p:pic>
    </p:spTree>
  </p:cSld>
  <p:clrMapOvr>
    <a:masterClrMapping/>
  </p:clrMapOvr>
  <p:transition>
    <p:zoom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35</TotalTime>
  <Words>74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Солнцестояние</vt:lpstr>
      <vt:lpstr>Что нам дают  белки, жиры и углеводы?</vt:lpstr>
      <vt:lpstr>Что нам дают белки?</vt:lpstr>
      <vt:lpstr>Функции белков:</vt:lpstr>
      <vt:lpstr>Какую роль играют белки?</vt:lpstr>
      <vt:lpstr>Что нам дают жиры? </vt:lpstr>
      <vt:lpstr>Роль в организме человека:</vt:lpstr>
      <vt:lpstr>Что нам дают углеводы? </vt:lpstr>
      <vt:lpstr>Функции углеводов:</vt:lpstr>
      <vt:lpstr>Какие бывают углеводы?</vt:lpstr>
      <vt:lpstr>Сайты:</vt:lpstr>
      <vt:lpstr>Спасибо за внимание!!!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Что нам дают  белки, жиры и углеводы?</dc:title>
  <dc:creator>Макарошки</dc:creator>
  <cp:lastModifiedBy>Пользователь</cp:lastModifiedBy>
  <cp:revision>23</cp:revision>
  <dcterms:created xsi:type="dcterms:W3CDTF">2015-02-01T12:22:23Z</dcterms:created>
  <dcterms:modified xsi:type="dcterms:W3CDTF">2015-02-01T13:07:23Z</dcterms:modified>
</cp:coreProperties>
</file>