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4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12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5" name="Group 94"/>
          <p:cNvGrpSpPr/>
          <p:nvPr/>
        </p:nvGrpSpPr>
        <p:grpSpPr>
          <a:xfrm>
            <a:off x="0" y="-30477"/>
            <a:ext cx="9067800" cy="6889273"/>
            <a:chOff x="0" y="-30477"/>
            <a:chExt cx="9067800" cy="6889273"/>
          </a:xfrm>
        </p:grpSpPr>
        <p:cxnSp>
          <p:nvCxnSpPr>
            <p:cNvPr id="110" name="Straight Connector 109"/>
            <p:cNvCxnSpPr/>
            <p:nvPr/>
          </p:nvCxnSpPr>
          <p:spPr>
            <a:xfrm rot="16200000" flipH="1">
              <a:off x="-1447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7" name="Straight Connector 176"/>
            <p:cNvCxnSpPr/>
            <p:nvPr/>
          </p:nvCxnSpPr>
          <p:spPr>
            <a:xfrm rot="16200000" flipH="1">
              <a:off x="-1638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8" name="Straight Connector 177"/>
            <p:cNvCxnSpPr/>
            <p:nvPr/>
          </p:nvCxnSpPr>
          <p:spPr>
            <a:xfrm rot="5400000">
              <a:off x="-1485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1" name="Straight Connector 180"/>
            <p:cNvCxnSpPr/>
            <p:nvPr/>
          </p:nvCxnSpPr>
          <p:spPr>
            <a:xfrm rot="5400000">
              <a:off x="-32385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2" name="Straight Connector 181"/>
            <p:cNvCxnSpPr/>
            <p:nvPr/>
          </p:nvCxnSpPr>
          <p:spPr>
            <a:xfrm rot="16200000" flipH="1">
              <a:off x="-33147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3" name="Straight Connector 182"/>
            <p:cNvCxnSpPr/>
            <p:nvPr/>
          </p:nvCxnSpPr>
          <p:spPr>
            <a:xfrm rot="16200000" flipH="1">
              <a:off x="-1371600" y="2971800"/>
              <a:ext cx="6858000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4" name="Straight Connector 183"/>
            <p:cNvCxnSpPr/>
            <p:nvPr/>
          </p:nvCxnSpPr>
          <p:spPr>
            <a:xfrm rot="16200000" flipH="1">
              <a:off x="-2819400" y="3200400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5" name="Straight Connector 184"/>
            <p:cNvCxnSpPr/>
            <p:nvPr/>
          </p:nvCxnSpPr>
          <p:spPr>
            <a:xfrm rot="5400000">
              <a:off x="-2705099" y="3238500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6" name="Straight Connector 185"/>
            <p:cNvCxnSpPr/>
            <p:nvPr/>
          </p:nvCxnSpPr>
          <p:spPr>
            <a:xfrm rot="16200000" flipH="1">
              <a:off x="-21336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7" name="Straight Connector 186"/>
            <p:cNvCxnSpPr/>
            <p:nvPr/>
          </p:nvCxnSpPr>
          <p:spPr>
            <a:xfrm rot="16200000" flipH="1">
              <a:off x="-31242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8" name="Straight Connector 187"/>
            <p:cNvCxnSpPr/>
            <p:nvPr/>
          </p:nvCxnSpPr>
          <p:spPr>
            <a:xfrm rot="16200000" flipH="1">
              <a:off x="-1828799" y="3352799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9" name="Straight Connector 188"/>
            <p:cNvCxnSpPr/>
            <p:nvPr/>
          </p:nvCxnSpPr>
          <p:spPr>
            <a:xfrm rot="16200000" flipH="1">
              <a:off x="-28194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0" name="Straight Connector 189"/>
            <p:cNvCxnSpPr/>
            <p:nvPr/>
          </p:nvCxnSpPr>
          <p:spPr>
            <a:xfrm rot="16200000" flipH="1">
              <a:off x="-2438400" y="3124200"/>
              <a:ext cx="6858000" cy="609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5" name="Straight Connector 164"/>
            <p:cNvCxnSpPr/>
            <p:nvPr/>
          </p:nvCxnSpPr>
          <p:spPr>
            <a:xfrm rot="5400000">
              <a:off x="-173164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6" name="Straight Connector 165"/>
            <p:cNvCxnSpPr/>
            <p:nvPr/>
          </p:nvCxnSpPr>
          <p:spPr>
            <a:xfrm rot="5400000">
              <a:off x="-1142048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/>
            <p:cNvCxnSpPr/>
            <p:nvPr/>
          </p:nvCxnSpPr>
          <p:spPr>
            <a:xfrm rot="5400000">
              <a:off x="-9144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3" name="Straight Connector 172"/>
            <p:cNvCxnSpPr/>
            <p:nvPr/>
          </p:nvCxnSpPr>
          <p:spPr>
            <a:xfrm rot="5400000">
              <a:off x="-185547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/>
            <p:cNvCxnSpPr/>
            <p:nvPr/>
          </p:nvCxnSpPr>
          <p:spPr>
            <a:xfrm rot="16200000" flipH="1">
              <a:off x="-26431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5" name="Straight Connector 144"/>
            <p:cNvCxnSpPr/>
            <p:nvPr/>
          </p:nvCxnSpPr>
          <p:spPr>
            <a:xfrm rot="16200000" flipH="1">
              <a:off x="-1954530" y="3326130"/>
              <a:ext cx="6858000" cy="20574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8" name="Straight Connector 107"/>
            <p:cNvCxnSpPr/>
            <p:nvPr/>
          </p:nvCxnSpPr>
          <p:spPr>
            <a:xfrm rot="16200000" flipH="1">
              <a:off x="-2362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/>
            <p:cNvCxnSpPr/>
            <p:nvPr/>
          </p:nvCxnSpPr>
          <p:spPr>
            <a:xfrm rot="16200000" flipH="1">
              <a:off x="-21336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0" name="Straight Connector 209"/>
            <p:cNvCxnSpPr/>
            <p:nvPr/>
          </p:nvCxnSpPr>
          <p:spPr>
            <a:xfrm rot="16200000" flipH="1">
              <a:off x="10668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1" name="Straight Connector 210"/>
            <p:cNvCxnSpPr/>
            <p:nvPr/>
          </p:nvCxnSpPr>
          <p:spPr>
            <a:xfrm rot="16200000" flipH="1">
              <a:off x="8763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2" name="Straight Connector 211"/>
            <p:cNvCxnSpPr/>
            <p:nvPr/>
          </p:nvCxnSpPr>
          <p:spPr>
            <a:xfrm rot="5400000">
              <a:off x="1028700" y="3238500"/>
              <a:ext cx="6858000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3" name="Straight Connector 212"/>
            <p:cNvCxnSpPr/>
            <p:nvPr/>
          </p:nvCxnSpPr>
          <p:spPr>
            <a:xfrm rot="5400000">
              <a:off x="-723900" y="3314700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4" name="Straight Connector 213"/>
            <p:cNvCxnSpPr/>
            <p:nvPr/>
          </p:nvCxnSpPr>
          <p:spPr>
            <a:xfrm rot="16200000" flipH="1">
              <a:off x="-800100" y="3314700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/>
            <p:cNvCxnSpPr/>
            <p:nvPr/>
          </p:nvCxnSpPr>
          <p:spPr>
            <a:xfrm rot="5400000">
              <a:off x="-152400" y="3429000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6" name="Straight Connector 215"/>
            <p:cNvCxnSpPr/>
            <p:nvPr/>
          </p:nvCxnSpPr>
          <p:spPr>
            <a:xfrm rot="16200000" flipH="1">
              <a:off x="-304800" y="3200400"/>
              <a:ext cx="6858000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7" name="Straight Connector 216"/>
            <p:cNvCxnSpPr/>
            <p:nvPr/>
          </p:nvCxnSpPr>
          <p:spPr>
            <a:xfrm rot="5400000">
              <a:off x="-190499" y="3238500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8" name="Straight Connector 217"/>
            <p:cNvCxnSpPr/>
            <p:nvPr/>
          </p:nvCxnSpPr>
          <p:spPr>
            <a:xfrm rot="16200000" flipH="1">
              <a:off x="381000" y="3200400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9" name="Straight Connector 218"/>
            <p:cNvCxnSpPr/>
            <p:nvPr/>
          </p:nvCxnSpPr>
          <p:spPr>
            <a:xfrm rot="16200000" flipH="1">
              <a:off x="-609600" y="3276600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0" name="Straight Connector 219"/>
            <p:cNvCxnSpPr/>
            <p:nvPr/>
          </p:nvCxnSpPr>
          <p:spPr>
            <a:xfrm rot="16200000" flipH="1">
              <a:off x="685801" y="3352799"/>
              <a:ext cx="6858000" cy="152401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1" name="Straight Connector 220"/>
            <p:cNvCxnSpPr/>
            <p:nvPr/>
          </p:nvCxnSpPr>
          <p:spPr>
            <a:xfrm rot="16200000" flipH="1">
              <a:off x="-304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2" name="Straight Connector 221"/>
            <p:cNvCxnSpPr/>
            <p:nvPr/>
          </p:nvCxnSpPr>
          <p:spPr>
            <a:xfrm rot="5400000">
              <a:off x="-10287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/>
            <p:cNvCxnSpPr/>
            <p:nvPr/>
          </p:nvCxnSpPr>
          <p:spPr>
            <a:xfrm rot="5400000">
              <a:off x="782955" y="2722245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4" name="Straight Connector 223"/>
            <p:cNvCxnSpPr/>
            <p:nvPr/>
          </p:nvCxnSpPr>
          <p:spPr>
            <a:xfrm rot="5400000">
              <a:off x="1372552" y="3277552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5" name="Straight Connector 224"/>
            <p:cNvCxnSpPr/>
            <p:nvPr/>
          </p:nvCxnSpPr>
          <p:spPr>
            <a:xfrm rot="5400000">
              <a:off x="16002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6" name="Straight Connector 225"/>
            <p:cNvCxnSpPr/>
            <p:nvPr/>
          </p:nvCxnSpPr>
          <p:spPr>
            <a:xfrm rot="5400000">
              <a:off x="659130" y="3227070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7" name="Straight Connector 226"/>
            <p:cNvCxnSpPr/>
            <p:nvPr/>
          </p:nvCxnSpPr>
          <p:spPr>
            <a:xfrm rot="16200000" flipH="1">
              <a:off x="-128587" y="3252788"/>
              <a:ext cx="6858000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8" name="Straight Connector 227"/>
            <p:cNvCxnSpPr/>
            <p:nvPr/>
          </p:nvCxnSpPr>
          <p:spPr>
            <a:xfrm rot="16200000" flipH="1">
              <a:off x="560070" y="3326130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9" name="Straight Connector 228"/>
            <p:cNvCxnSpPr/>
            <p:nvPr/>
          </p:nvCxnSpPr>
          <p:spPr>
            <a:xfrm rot="16200000" flipH="1">
              <a:off x="152400" y="3352800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/>
            <p:cNvCxnSpPr/>
            <p:nvPr/>
          </p:nvCxnSpPr>
          <p:spPr>
            <a:xfrm rot="16200000" flipH="1">
              <a:off x="3810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7" name="Straight Connector 236"/>
            <p:cNvCxnSpPr/>
            <p:nvPr/>
          </p:nvCxnSpPr>
          <p:spPr>
            <a:xfrm rot="16200000" flipH="1">
              <a:off x="2743200" y="3352801"/>
              <a:ext cx="6858000" cy="1524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8" name="Straight Connector 237"/>
            <p:cNvCxnSpPr/>
            <p:nvPr/>
          </p:nvCxnSpPr>
          <p:spPr>
            <a:xfrm rot="16200000" flipH="1">
              <a:off x="2095501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9" name="Straight Connector 238"/>
            <p:cNvCxnSpPr/>
            <p:nvPr/>
          </p:nvCxnSpPr>
          <p:spPr>
            <a:xfrm rot="5400000">
              <a:off x="2705100" y="3238501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0" name="Straight Connector 239"/>
            <p:cNvCxnSpPr/>
            <p:nvPr/>
          </p:nvCxnSpPr>
          <p:spPr>
            <a:xfrm rot="5400000">
              <a:off x="1828801" y="3276600"/>
              <a:ext cx="6857999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1" name="Straight Connector 240"/>
            <p:cNvCxnSpPr/>
            <p:nvPr/>
          </p:nvCxnSpPr>
          <p:spPr>
            <a:xfrm rot="16200000" flipH="1">
              <a:off x="1066800" y="3200402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2" name="Straight Connector 241"/>
            <p:cNvCxnSpPr/>
            <p:nvPr/>
          </p:nvCxnSpPr>
          <p:spPr>
            <a:xfrm rot="16200000" flipH="1">
              <a:off x="2362201" y="3352800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/>
            <p:cNvCxnSpPr/>
            <p:nvPr/>
          </p:nvCxnSpPr>
          <p:spPr>
            <a:xfrm rot="5400000">
              <a:off x="2646045" y="2722246"/>
              <a:ext cx="6858000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4" name="Straight Connector 243"/>
            <p:cNvCxnSpPr/>
            <p:nvPr/>
          </p:nvCxnSpPr>
          <p:spPr>
            <a:xfrm rot="5400000">
              <a:off x="3048952" y="3277553"/>
              <a:ext cx="6858000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5" name="Straight Connector 244"/>
            <p:cNvCxnSpPr/>
            <p:nvPr/>
          </p:nvCxnSpPr>
          <p:spPr>
            <a:xfrm rot="5400000">
              <a:off x="2895600" y="3276601"/>
              <a:ext cx="6858000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6" name="Straight Connector 245"/>
            <p:cNvCxnSpPr/>
            <p:nvPr/>
          </p:nvCxnSpPr>
          <p:spPr>
            <a:xfrm rot="5400000">
              <a:off x="2388870" y="3227071"/>
              <a:ext cx="6858000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7" name="Straight Connector 246"/>
            <p:cNvCxnSpPr/>
            <p:nvPr/>
          </p:nvCxnSpPr>
          <p:spPr>
            <a:xfrm rot="16200000" flipH="1">
              <a:off x="22364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8" name="Straight Connector 247"/>
            <p:cNvCxnSpPr/>
            <p:nvPr/>
          </p:nvCxnSpPr>
          <p:spPr>
            <a:xfrm rot="16200000" flipH="1">
              <a:off x="17526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9" name="Straight Connector 248"/>
            <p:cNvCxnSpPr/>
            <p:nvPr/>
          </p:nvCxnSpPr>
          <p:spPr>
            <a:xfrm rot="16200000" flipH="1">
              <a:off x="19812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/>
            <p:cNvCxnSpPr/>
            <p:nvPr/>
          </p:nvCxnSpPr>
          <p:spPr>
            <a:xfrm rot="5400000">
              <a:off x="3467100" y="3314701"/>
              <a:ext cx="6858000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1" name="Straight Connector 250"/>
            <p:cNvCxnSpPr/>
            <p:nvPr/>
          </p:nvCxnSpPr>
          <p:spPr>
            <a:xfrm rot="16200000" flipH="1">
              <a:off x="3467099" y="3314701"/>
              <a:ext cx="6858000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2" name="Straight Connector 251"/>
            <p:cNvCxnSpPr/>
            <p:nvPr/>
          </p:nvCxnSpPr>
          <p:spPr>
            <a:xfrm rot="5400000">
              <a:off x="4038600" y="3429001"/>
              <a:ext cx="6858000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3" name="Straight Connector 252"/>
            <p:cNvCxnSpPr/>
            <p:nvPr/>
          </p:nvCxnSpPr>
          <p:spPr>
            <a:xfrm rot="16200000" flipH="1">
              <a:off x="3886200" y="3200401"/>
              <a:ext cx="6858000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4" name="Straight Connector 253"/>
            <p:cNvCxnSpPr/>
            <p:nvPr/>
          </p:nvCxnSpPr>
          <p:spPr>
            <a:xfrm rot="5400000">
              <a:off x="4000501" y="3238501"/>
              <a:ext cx="6858000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5" name="Straight Connector 254"/>
            <p:cNvCxnSpPr/>
            <p:nvPr/>
          </p:nvCxnSpPr>
          <p:spPr>
            <a:xfrm rot="16200000" flipH="1">
              <a:off x="4572000" y="3200401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7" name="Straight Connector 256"/>
            <p:cNvCxnSpPr/>
            <p:nvPr/>
          </p:nvCxnSpPr>
          <p:spPr>
            <a:xfrm rot="16200000" flipH="1">
              <a:off x="3733800" y="3352800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8" name="Straight Connector 257"/>
            <p:cNvCxnSpPr/>
            <p:nvPr/>
          </p:nvCxnSpPr>
          <p:spPr>
            <a:xfrm rot="5400000">
              <a:off x="3619500" y="3314700"/>
              <a:ext cx="6858000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/>
            <p:cNvCxnSpPr/>
            <p:nvPr/>
          </p:nvCxnSpPr>
          <p:spPr>
            <a:xfrm rot="16200000" flipH="1">
              <a:off x="4214813" y="3252788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0" name="Straight Connector 259"/>
            <p:cNvCxnSpPr/>
            <p:nvPr/>
          </p:nvCxnSpPr>
          <p:spPr>
            <a:xfrm rot="16200000" flipH="1">
              <a:off x="4751070" y="3326131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1" name="Straight Connector 260"/>
            <p:cNvCxnSpPr/>
            <p:nvPr/>
          </p:nvCxnSpPr>
          <p:spPr>
            <a:xfrm rot="16200000" flipH="1">
              <a:off x="4343400" y="3352801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2" name="Straight Connector 261"/>
            <p:cNvCxnSpPr/>
            <p:nvPr/>
          </p:nvCxnSpPr>
          <p:spPr>
            <a:xfrm rot="16200000" flipH="1">
              <a:off x="4572000" y="3352801"/>
              <a:ext cx="6858000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4" name="Straight Connector 263"/>
            <p:cNvCxnSpPr/>
            <p:nvPr/>
          </p:nvCxnSpPr>
          <p:spPr>
            <a:xfrm rot="16200000" flipH="1">
              <a:off x="5257800" y="3352802"/>
              <a:ext cx="6858000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5" name="Straight Connector 264"/>
            <p:cNvCxnSpPr/>
            <p:nvPr/>
          </p:nvCxnSpPr>
          <p:spPr>
            <a:xfrm rot="16200000" flipH="1">
              <a:off x="5067300" y="3238502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6" name="Straight Connector 265"/>
            <p:cNvCxnSpPr/>
            <p:nvPr/>
          </p:nvCxnSpPr>
          <p:spPr>
            <a:xfrm rot="5400000">
              <a:off x="5219700" y="3238502"/>
              <a:ext cx="6858000" cy="381000"/>
            </a:xfrm>
            <a:prstGeom prst="line">
              <a:avLst/>
            </a:prstGeom>
            <a:ln w="5080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/>
            <p:cNvCxnSpPr/>
            <p:nvPr/>
          </p:nvCxnSpPr>
          <p:spPr>
            <a:xfrm rot="16200000" flipH="1">
              <a:off x="4876801" y="3352801"/>
              <a:ext cx="6858000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8" name="Straight Connector 267"/>
            <p:cNvCxnSpPr/>
            <p:nvPr/>
          </p:nvCxnSpPr>
          <p:spPr>
            <a:xfrm rot="5400000">
              <a:off x="5527994" y="3318196"/>
              <a:ext cx="6888479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0" name="Straight Connector 269"/>
            <p:cNvCxnSpPr/>
            <p:nvPr/>
          </p:nvCxnSpPr>
          <p:spPr>
            <a:xfrm rot="5400000">
              <a:off x="4850130" y="3227072"/>
              <a:ext cx="6858000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1" name="Straight Connector 270"/>
            <p:cNvCxnSpPr/>
            <p:nvPr/>
          </p:nvCxnSpPr>
          <p:spPr>
            <a:xfrm rot="16200000" flipH="1">
              <a:off x="4751070" y="3326132"/>
              <a:ext cx="6858000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8" name="Straight Connector 277"/>
            <p:cNvCxnSpPr/>
            <p:nvPr/>
          </p:nvCxnSpPr>
          <p:spPr>
            <a:xfrm rot="5400000">
              <a:off x="5562599" y="3429001"/>
              <a:ext cx="685800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3" name="Straight Connector 282"/>
            <p:cNvCxnSpPr/>
            <p:nvPr/>
          </p:nvCxnSpPr>
          <p:spPr>
            <a:xfrm rot="5400000">
              <a:off x="2552700" y="3390900"/>
              <a:ext cx="6858000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/>
            <p:cNvCxnSpPr/>
            <p:nvPr/>
          </p:nvCxnSpPr>
          <p:spPr>
            <a:xfrm rot="16200000" flipH="1">
              <a:off x="3048000" y="3352800"/>
              <a:ext cx="6858000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2" name="Straight Connector 291"/>
            <p:cNvCxnSpPr/>
            <p:nvPr/>
          </p:nvCxnSpPr>
          <p:spPr>
            <a:xfrm rot="16200000" flipH="1">
              <a:off x="3238500" y="3238500"/>
              <a:ext cx="6858000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4" name="Straight Connector 293"/>
            <p:cNvCxnSpPr/>
            <p:nvPr/>
          </p:nvCxnSpPr>
          <p:spPr>
            <a:xfrm rot="5400000">
              <a:off x="2133600" y="3276600"/>
              <a:ext cx="6858000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8" name="Straight Connector 297"/>
            <p:cNvCxnSpPr/>
            <p:nvPr/>
          </p:nvCxnSpPr>
          <p:spPr>
            <a:xfrm rot="16200000" flipH="1">
              <a:off x="3148013" y="3252789"/>
              <a:ext cx="6858000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9" name="Straight Connector 298"/>
            <p:cNvCxnSpPr/>
            <p:nvPr/>
          </p:nvCxnSpPr>
          <p:spPr>
            <a:xfrm rot="5400000">
              <a:off x="3771900" y="3238500"/>
              <a:ext cx="6858000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2" name="Straight Connector 301"/>
            <p:cNvCxnSpPr/>
            <p:nvPr/>
          </p:nvCxnSpPr>
          <p:spPr>
            <a:xfrm rot="5400000">
              <a:off x="4229100" y="2933700"/>
              <a:ext cx="6858000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7" name="Straight Connector 306"/>
            <p:cNvCxnSpPr/>
            <p:nvPr/>
          </p:nvCxnSpPr>
          <p:spPr>
            <a:xfrm rot="16200000" flipH="1">
              <a:off x="1371600" y="3200403"/>
              <a:ext cx="6858000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  <p:sp>
        <p:nvSpPr>
          <p:cNvPr id="113" name="Rectangle 112"/>
          <p:cNvSpPr/>
          <p:nvPr/>
        </p:nvSpPr>
        <p:spPr>
          <a:xfrm>
            <a:off x="0" y="1905000"/>
            <a:ext cx="4953000" cy="31242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grpSp>
        <p:nvGrpSpPr>
          <p:cNvPr id="94" name="Group 93"/>
          <p:cNvGrpSpPr/>
          <p:nvPr/>
        </p:nvGrpSpPr>
        <p:grpSpPr>
          <a:xfrm>
            <a:off x="0" y="2057400"/>
            <a:ext cx="4801394" cy="2820988"/>
            <a:chOff x="0" y="2057400"/>
            <a:chExt cx="4801394" cy="2820988"/>
          </a:xfrm>
        </p:grpSpPr>
        <p:cxnSp>
          <p:nvCxnSpPr>
            <p:cNvPr id="117" name="Straight Connector 116"/>
            <p:cNvCxnSpPr/>
            <p:nvPr/>
          </p:nvCxnSpPr>
          <p:spPr>
            <a:xfrm>
              <a:off x="0" y="20574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8" name="Straight Connector 117"/>
            <p:cNvCxnSpPr/>
            <p:nvPr/>
          </p:nvCxnSpPr>
          <p:spPr>
            <a:xfrm>
              <a:off x="0" y="4876800"/>
              <a:ext cx="4800600" cy="1588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0" name="Straight Connector 119"/>
            <p:cNvCxnSpPr/>
            <p:nvPr/>
          </p:nvCxnSpPr>
          <p:spPr>
            <a:xfrm rot="5400000">
              <a:off x="3391694" y="3467100"/>
              <a:ext cx="2818606" cy="794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28600" y="2130425"/>
            <a:ext cx="4419600" cy="1600327"/>
          </a:xfrm>
        </p:spPr>
        <p:txBody>
          <a:bodyPr anchor="b">
            <a:normAutofit/>
          </a:bodyPr>
          <a:lstStyle>
            <a:lvl1pPr algn="l">
              <a:defRPr sz="3600" b="1" cap="none" spc="40" baseline="0">
                <a:ln w="13335" cmpd="sng">
                  <a:solidFill>
                    <a:schemeClr val="accent1">
                      <a:lumMod val="5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228600" y="3733800"/>
            <a:ext cx="4419600" cy="1066800"/>
          </a:xfrm>
        </p:spPr>
        <p:txBody>
          <a:bodyPr>
            <a:normAutofit/>
          </a:bodyPr>
          <a:lstStyle>
            <a:lvl1pPr marL="0" indent="0" algn="l">
              <a:buNone/>
              <a:defRPr sz="2200">
                <a:solidFill>
                  <a:srgbClr val="FFFFFF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" name="Group 92"/>
          <p:cNvGrpSpPr/>
          <p:nvPr/>
        </p:nvGrpSpPr>
        <p:grpSpPr>
          <a:xfrm>
            <a:off x="1" y="-30478"/>
            <a:ext cx="9067799" cy="4846320"/>
            <a:chOff x="1" y="-30477"/>
            <a:chExt cx="9067799" cy="4526277"/>
          </a:xfrm>
        </p:grpSpPr>
        <p:cxnSp>
          <p:nvCxnSpPr>
            <p:cNvPr id="8" name="Straight Connector 7"/>
            <p:cNvCxnSpPr/>
            <p:nvPr/>
          </p:nvCxnSpPr>
          <p:spPr>
            <a:xfrm rot="16200000" flipH="1">
              <a:off x="-2716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" name="Straight Connector 8"/>
            <p:cNvCxnSpPr/>
            <p:nvPr/>
          </p:nvCxnSpPr>
          <p:spPr>
            <a:xfrm rot="16200000" flipH="1">
              <a:off x="-4621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" name="Straight Connector 9"/>
            <p:cNvCxnSpPr/>
            <p:nvPr/>
          </p:nvCxnSpPr>
          <p:spPr>
            <a:xfrm rot="5400000">
              <a:off x="-30976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1" name="Straight Connector 10"/>
            <p:cNvCxnSpPr/>
            <p:nvPr/>
          </p:nvCxnSpPr>
          <p:spPr>
            <a:xfrm rot="5400000">
              <a:off x="-206236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Connector 11"/>
            <p:cNvCxnSpPr/>
            <p:nvPr/>
          </p:nvCxnSpPr>
          <p:spPr>
            <a:xfrm rot="16200000" flipH="1">
              <a:off x="-213856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3" name="Straight Connector 12"/>
            <p:cNvCxnSpPr/>
            <p:nvPr/>
          </p:nvCxnSpPr>
          <p:spPr>
            <a:xfrm rot="16200000" flipH="1">
              <a:off x="-195465" y="1785212"/>
              <a:ext cx="4505731" cy="9144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" name="Straight Connector 13"/>
            <p:cNvCxnSpPr/>
            <p:nvPr/>
          </p:nvCxnSpPr>
          <p:spPr>
            <a:xfrm rot="16200000" flipH="1">
              <a:off x="-164326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Connector 14"/>
            <p:cNvCxnSpPr/>
            <p:nvPr/>
          </p:nvCxnSpPr>
          <p:spPr>
            <a:xfrm rot="5400000">
              <a:off x="-1528964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/>
            <p:cNvCxnSpPr/>
            <p:nvPr/>
          </p:nvCxnSpPr>
          <p:spPr>
            <a:xfrm rot="16200000" flipH="1">
              <a:off x="-95746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7" name="Straight Connector 16"/>
            <p:cNvCxnSpPr/>
            <p:nvPr/>
          </p:nvCxnSpPr>
          <p:spPr>
            <a:xfrm rot="16200000" flipH="1">
              <a:off x="-194806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Connector 17"/>
            <p:cNvCxnSpPr/>
            <p:nvPr/>
          </p:nvCxnSpPr>
          <p:spPr>
            <a:xfrm rot="16200000" flipH="1">
              <a:off x="-652664" y="2166211"/>
              <a:ext cx="4505731" cy="152401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Straight Connector 18"/>
            <p:cNvCxnSpPr/>
            <p:nvPr/>
          </p:nvCxnSpPr>
          <p:spPr>
            <a:xfrm rot="16200000" flipH="1">
              <a:off x="-16432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" name="Straight Connector 19"/>
            <p:cNvCxnSpPr/>
            <p:nvPr/>
          </p:nvCxnSpPr>
          <p:spPr>
            <a:xfrm rot="16200000" flipH="1">
              <a:off x="-1790700" y="2019300"/>
              <a:ext cx="4495800" cy="4572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Connector 20"/>
            <p:cNvCxnSpPr/>
            <p:nvPr/>
          </p:nvCxnSpPr>
          <p:spPr>
            <a:xfrm rot="5400000">
              <a:off x="-55551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" name="Straight Connector 21"/>
            <p:cNvCxnSpPr/>
            <p:nvPr/>
          </p:nvCxnSpPr>
          <p:spPr>
            <a:xfrm rot="5400000">
              <a:off x="340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Connector 22"/>
            <p:cNvCxnSpPr/>
            <p:nvPr/>
          </p:nvCxnSpPr>
          <p:spPr>
            <a:xfrm rot="5400000">
              <a:off x="26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" name="Straight Connector 23"/>
            <p:cNvCxnSpPr/>
            <p:nvPr/>
          </p:nvCxnSpPr>
          <p:spPr>
            <a:xfrm rot="5400000">
              <a:off x="-67933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/>
            <p:cNvCxnSpPr/>
            <p:nvPr/>
          </p:nvCxnSpPr>
          <p:spPr>
            <a:xfrm rot="16200000" flipH="1">
              <a:off x="-1467052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Connector 25"/>
            <p:cNvCxnSpPr/>
            <p:nvPr/>
          </p:nvCxnSpPr>
          <p:spPr>
            <a:xfrm rot="16200000" flipH="1">
              <a:off x="-77839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" name="Straight Connector 26"/>
            <p:cNvCxnSpPr/>
            <p:nvPr/>
          </p:nvCxnSpPr>
          <p:spPr>
            <a:xfrm rot="16200000" flipH="1">
              <a:off x="-118606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" name="Straight Connector 27"/>
            <p:cNvCxnSpPr/>
            <p:nvPr/>
          </p:nvCxnSpPr>
          <p:spPr>
            <a:xfrm rot="16200000" flipH="1">
              <a:off x="-95746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Straight Connector 28"/>
            <p:cNvCxnSpPr/>
            <p:nvPr/>
          </p:nvCxnSpPr>
          <p:spPr>
            <a:xfrm rot="16200000" flipH="1">
              <a:off x="22429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0" name="Straight Connector 29"/>
            <p:cNvCxnSpPr/>
            <p:nvPr/>
          </p:nvCxnSpPr>
          <p:spPr>
            <a:xfrm rot="16200000" flipH="1">
              <a:off x="20524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1" name="Straight Connector 30"/>
            <p:cNvCxnSpPr/>
            <p:nvPr/>
          </p:nvCxnSpPr>
          <p:spPr>
            <a:xfrm rot="5400000">
              <a:off x="2204835" y="2051912"/>
              <a:ext cx="4505731" cy="3810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Connector 31"/>
            <p:cNvCxnSpPr/>
            <p:nvPr/>
          </p:nvCxnSpPr>
          <p:spPr>
            <a:xfrm rot="5400000">
              <a:off x="452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3" name="Straight Connector 32"/>
            <p:cNvCxnSpPr/>
            <p:nvPr/>
          </p:nvCxnSpPr>
          <p:spPr>
            <a:xfrm rot="16200000" flipH="1">
              <a:off x="376035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Connector 33"/>
            <p:cNvCxnSpPr/>
            <p:nvPr/>
          </p:nvCxnSpPr>
          <p:spPr>
            <a:xfrm rot="5400000">
              <a:off x="1023735" y="2242139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5" name="Straight Connector 34"/>
            <p:cNvCxnSpPr/>
            <p:nvPr/>
          </p:nvCxnSpPr>
          <p:spPr>
            <a:xfrm rot="16200000" flipH="1">
              <a:off x="871335" y="2013812"/>
              <a:ext cx="4505731" cy="4572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6" name="Straight Connector 35"/>
            <p:cNvCxnSpPr/>
            <p:nvPr/>
          </p:nvCxnSpPr>
          <p:spPr>
            <a:xfrm rot="5400000">
              <a:off x="985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Connector 36"/>
            <p:cNvCxnSpPr/>
            <p:nvPr/>
          </p:nvCxnSpPr>
          <p:spPr>
            <a:xfrm rot="16200000" flipH="1">
              <a:off x="1557135" y="2013812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8" name="Straight Connector 37"/>
            <p:cNvCxnSpPr/>
            <p:nvPr/>
          </p:nvCxnSpPr>
          <p:spPr>
            <a:xfrm rot="16200000" flipH="1">
              <a:off x="5665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9" name="Straight Connector 38"/>
            <p:cNvCxnSpPr/>
            <p:nvPr/>
          </p:nvCxnSpPr>
          <p:spPr>
            <a:xfrm rot="16200000" flipH="1">
              <a:off x="1861936" y="2166211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Connector 39"/>
            <p:cNvCxnSpPr/>
            <p:nvPr/>
          </p:nvCxnSpPr>
          <p:spPr>
            <a:xfrm rot="16200000" flipH="1">
              <a:off x="8713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/>
            <p:cNvCxnSpPr/>
            <p:nvPr/>
          </p:nvCxnSpPr>
          <p:spPr>
            <a:xfrm rot="5400000">
              <a:off x="1474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2" name="Straight Connector 41"/>
            <p:cNvCxnSpPr/>
            <p:nvPr/>
          </p:nvCxnSpPr>
          <p:spPr>
            <a:xfrm rot="5400000">
              <a:off x="195909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39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Connector 42"/>
            <p:cNvCxnSpPr/>
            <p:nvPr/>
          </p:nvCxnSpPr>
          <p:spPr>
            <a:xfrm rot="5400000">
              <a:off x="2548687" y="2090964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4" name="Straight Connector 43"/>
            <p:cNvCxnSpPr/>
            <p:nvPr/>
          </p:nvCxnSpPr>
          <p:spPr>
            <a:xfrm rot="5400000">
              <a:off x="27763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5" name="Straight Connector 44"/>
            <p:cNvCxnSpPr/>
            <p:nvPr/>
          </p:nvCxnSpPr>
          <p:spPr>
            <a:xfrm rot="5400000">
              <a:off x="183526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6" name="Straight Connector 45"/>
            <p:cNvCxnSpPr/>
            <p:nvPr/>
          </p:nvCxnSpPr>
          <p:spPr>
            <a:xfrm rot="16200000" flipH="1">
              <a:off x="1047548" y="2066200"/>
              <a:ext cx="4505731" cy="352425"/>
            </a:xfrm>
            <a:prstGeom prst="line">
              <a:avLst/>
            </a:prstGeom>
            <a:ln w="15875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/>
            <p:cNvCxnSpPr/>
            <p:nvPr/>
          </p:nvCxnSpPr>
          <p:spPr>
            <a:xfrm rot="16200000" flipH="1">
              <a:off x="1736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8" name="Straight Connector 47"/>
            <p:cNvCxnSpPr/>
            <p:nvPr/>
          </p:nvCxnSpPr>
          <p:spPr>
            <a:xfrm rot="16200000" flipH="1">
              <a:off x="1328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9" name="Straight Connector 48"/>
            <p:cNvCxnSpPr/>
            <p:nvPr/>
          </p:nvCxnSpPr>
          <p:spPr>
            <a:xfrm rot="16200000" flipH="1">
              <a:off x="1557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0" name="Straight Connector 49"/>
            <p:cNvCxnSpPr/>
            <p:nvPr/>
          </p:nvCxnSpPr>
          <p:spPr>
            <a:xfrm rot="16200000" flipH="1">
              <a:off x="39193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1" name="Straight Connector 50"/>
            <p:cNvCxnSpPr/>
            <p:nvPr/>
          </p:nvCxnSpPr>
          <p:spPr>
            <a:xfrm rot="16200000" flipH="1">
              <a:off x="3271636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2" name="Straight Connector 51"/>
            <p:cNvCxnSpPr/>
            <p:nvPr/>
          </p:nvCxnSpPr>
          <p:spPr>
            <a:xfrm rot="5400000">
              <a:off x="38812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3" name="Straight Connector 52"/>
            <p:cNvCxnSpPr/>
            <p:nvPr/>
          </p:nvCxnSpPr>
          <p:spPr>
            <a:xfrm rot="5400000">
              <a:off x="3004936" y="2090012"/>
              <a:ext cx="4505730" cy="3048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Connector 53"/>
            <p:cNvCxnSpPr/>
            <p:nvPr/>
          </p:nvCxnSpPr>
          <p:spPr>
            <a:xfrm rot="16200000" flipH="1">
              <a:off x="22429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5" name="Straight Connector 54"/>
            <p:cNvCxnSpPr/>
            <p:nvPr/>
          </p:nvCxnSpPr>
          <p:spPr>
            <a:xfrm rot="16200000" flipH="1">
              <a:off x="35383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6" name="Straight Connector 55"/>
            <p:cNvCxnSpPr/>
            <p:nvPr/>
          </p:nvCxnSpPr>
          <p:spPr>
            <a:xfrm rot="5400000">
              <a:off x="3822180" y="1535657"/>
              <a:ext cx="4505731" cy="1413510"/>
            </a:xfrm>
            <a:prstGeom prst="line">
              <a:avLst/>
            </a:prstGeom>
            <a:ln>
              <a:solidFill>
                <a:schemeClr val="accent1">
                  <a:alpha val="56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/>
            <p:cNvCxnSpPr/>
            <p:nvPr/>
          </p:nvCxnSpPr>
          <p:spPr>
            <a:xfrm rot="5400000">
              <a:off x="4225087" y="2090965"/>
              <a:ext cx="4505731" cy="302895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8" name="Straight Connector 57"/>
            <p:cNvCxnSpPr/>
            <p:nvPr/>
          </p:nvCxnSpPr>
          <p:spPr>
            <a:xfrm rot="5400000">
              <a:off x="4071735" y="2090012"/>
              <a:ext cx="4505731" cy="3048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9" name="Straight Connector 58"/>
            <p:cNvCxnSpPr/>
            <p:nvPr/>
          </p:nvCxnSpPr>
          <p:spPr>
            <a:xfrm rot="5400000">
              <a:off x="3565005" y="2040482"/>
              <a:ext cx="4505731" cy="40386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0" name="Straight Connector 59"/>
            <p:cNvCxnSpPr/>
            <p:nvPr/>
          </p:nvCxnSpPr>
          <p:spPr>
            <a:xfrm rot="16200000" flipH="1">
              <a:off x="34126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1" name="Straight Connector 60"/>
            <p:cNvCxnSpPr/>
            <p:nvPr/>
          </p:nvCxnSpPr>
          <p:spPr>
            <a:xfrm rot="16200000" flipH="1">
              <a:off x="2928735" y="2166212"/>
              <a:ext cx="4505731" cy="152400"/>
            </a:xfrm>
            <a:prstGeom prst="line">
              <a:avLst/>
            </a:prstGeom>
            <a:ln w="57150">
              <a:solidFill>
                <a:schemeClr val="accent1">
                  <a:alpha val="3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2" name="Straight Connector 61"/>
            <p:cNvCxnSpPr/>
            <p:nvPr/>
          </p:nvCxnSpPr>
          <p:spPr>
            <a:xfrm rot="16200000" flipH="1">
              <a:off x="3081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3" name="Straight Connector 62"/>
            <p:cNvCxnSpPr/>
            <p:nvPr/>
          </p:nvCxnSpPr>
          <p:spPr>
            <a:xfrm rot="5400000">
              <a:off x="4643235" y="2128112"/>
              <a:ext cx="4505731" cy="228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4" name="Straight Connector 63"/>
            <p:cNvCxnSpPr/>
            <p:nvPr/>
          </p:nvCxnSpPr>
          <p:spPr>
            <a:xfrm rot="16200000" flipH="1">
              <a:off x="4643234" y="2128112"/>
              <a:ext cx="4505731" cy="2286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5" name="Straight Connector 64"/>
            <p:cNvCxnSpPr/>
            <p:nvPr/>
          </p:nvCxnSpPr>
          <p:spPr>
            <a:xfrm rot="5400000">
              <a:off x="5214735" y="2242140"/>
              <a:ext cx="4505731" cy="1588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Connector 65"/>
            <p:cNvCxnSpPr/>
            <p:nvPr/>
          </p:nvCxnSpPr>
          <p:spPr>
            <a:xfrm rot="16200000" flipH="1">
              <a:off x="5062335" y="2013812"/>
              <a:ext cx="4505731" cy="457200"/>
            </a:xfrm>
            <a:prstGeom prst="line">
              <a:avLst/>
            </a:prstGeom>
            <a:ln>
              <a:solidFill>
                <a:schemeClr val="accent1">
                  <a:alpha val="9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7" name="Straight Connector 66"/>
            <p:cNvCxnSpPr/>
            <p:nvPr/>
          </p:nvCxnSpPr>
          <p:spPr>
            <a:xfrm rot="5400000">
              <a:off x="5176636" y="2051912"/>
              <a:ext cx="4505731" cy="381000"/>
            </a:xfrm>
            <a:prstGeom prst="line">
              <a:avLst/>
            </a:prstGeom>
            <a:ln w="12700"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8" name="Straight Connector 67"/>
            <p:cNvCxnSpPr/>
            <p:nvPr/>
          </p:nvCxnSpPr>
          <p:spPr>
            <a:xfrm rot="16200000" flipH="1">
              <a:off x="5748135" y="2013813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/>
            <p:cNvCxnSpPr/>
            <p:nvPr/>
          </p:nvCxnSpPr>
          <p:spPr>
            <a:xfrm rot="16200000" flipH="1">
              <a:off x="49099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0" name="Straight Connector 69"/>
            <p:cNvCxnSpPr/>
            <p:nvPr/>
          </p:nvCxnSpPr>
          <p:spPr>
            <a:xfrm rot="5400000">
              <a:off x="4795635" y="2128112"/>
              <a:ext cx="4505731" cy="228600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1" name="Straight Connector 70"/>
            <p:cNvCxnSpPr/>
            <p:nvPr/>
          </p:nvCxnSpPr>
          <p:spPr>
            <a:xfrm rot="16200000" flipH="1">
              <a:off x="53909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2" name="Straight Connector 71"/>
            <p:cNvCxnSpPr/>
            <p:nvPr/>
          </p:nvCxnSpPr>
          <p:spPr>
            <a:xfrm rot="16200000" flipH="1">
              <a:off x="5927205" y="2139542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3" name="Straight Connector 72"/>
            <p:cNvCxnSpPr/>
            <p:nvPr/>
          </p:nvCxnSpPr>
          <p:spPr>
            <a:xfrm rot="16200000" flipH="1">
              <a:off x="5519535" y="2166212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4" name="Straight Connector 73"/>
            <p:cNvCxnSpPr/>
            <p:nvPr/>
          </p:nvCxnSpPr>
          <p:spPr>
            <a:xfrm rot="16200000" flipH="1">
              <a:off x="5748135" y="2166212"/>
              <a:ext cx="4505731" cy="152400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/>
            <p:cNvCxnSpPr/>
            <p:nvPr/>
          </p:nvCxnSpPr>
          <p:spPr>
            <a:xfrm rot="16200000" flipH="1">
              <a:off x="6433935" y="2166213"/>
              <a:ext cx="4505731" cy="1524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6" name="Straight Connector 75"/>
            <p:cNvCxnSpPr/>
            <p:nvPr/>
          </p:nvCxnSpPr>
          <p:spPr>
            <a:xfrm rot="16200000" flipH="1">
              <a:off x="62434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7" name="Straight Connector 76"/>
            <p:cNvCxnSpPr/>
            <p:nvPr/>
          </p:nvCxnSpPr>
          <p:spPr>
            <a:xfrm rot="5400000">
              <a:off x="6395835" y="2051913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Connector 77"/>
            <p:cNvCxnSpPr/>
            <p:nvPr/>
          </p:nvCxnSpPr>
          <p:spPr>
            <a:xfrm rot="16200000" flipH="1">
              <a:off x="6052936" y="2166212"/>
              <a:ext cx="4505731" cy="152401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9" name="Straight Connector 78"/>
            <p:cNvCxnSpPr/>
            <p:nvPr/>
          </p:nvCxnSpPr>
          <p:spPr>
            <a:xfrm rot="5400000">
              <a:off x="6709356" y="2136834"/>
              <a:ext cx="4525755" cy="191133"/>
            </a:xfrm>
            <a:prstGeom prst="line">
              <a:avLst/>
            </a:prstGeom>
            <a:effectLst/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0" name="Straight Connector 79"/>
            <p:cNvCxnSpPr/>
            <p:nvPr/>
          </p:nvCxnSpPr>
          <p:spPr>
            <a:xfrm rot="5400000">
              <a:off x="6026265" y="2040483"/>
              <a:ext cx="4505731" cy="40386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1" name="Straight Connector 80"/>
            <p:cNvCxnSpPr/>
            <p:nvPr/>
          </p:nvCxnSpPr>
          <p:spPr>
            <a:xfrm rot="16200000" flipH="1">
              <a:off x="5927205" y="2139543"/>
              <a:ext cx="4505731" cy="20574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2" name="Straight Connector 81"/>
            <p:cNvCxnSpPr/>
            <p:nvPr/>
          </p:nvCxnSpPr>
          <p:spPr>
            <a:xfrm rot="5400000">
              <a:off x="6738734" y="2242140"/>
              <a:ext cx="4505732" cy="1588"/>
            </a:xfrm>
            <a:prstGeom prst="line">
              <a:avLst/>
            </a:prstGeom>
            <a:ln w="15875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3" name="Straight Connector 82"/>
            <p:cNvCxnSpPr/>
            <p:nvPr/>
          </p:nvCxnSpPr>
          <p:spPr>
            <a:xfrm rot="5400000">
              <a:off x="3728835" y="2204312"/>
              <a:ext cx="4505731" cy="76200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/>
            <p:cNvCxnSpPr/>
            <p:nvPr/>
          </p:nvCxnSpPr>
          <p:spPr>
            <a:xfrm rot="16200000" flipH="1">
              <a:off x="4224135" y="2166212"/>
              <a:ext cx="4505731" cy="1524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5" name="Straight Connector 84"/>
            <p:cNvCxnSpPr/>
            <p:nvPr/>
          </p:nvCxnSpPr>
          <p:spPr>
            <a:xfrm rot="16200000" flipH="1">
              <a:off x="4414635" y="2051912"/>
              <a:ext cx="4505731" cy="381000"/>
            </a:xfrm>
            <a:prstGeom prst="line">
              <a:avLst/>
            </a:prstGeom>
            <a:ln w="19050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6" name="Straight Connector 85"/>
            <p:cNvCxnSpPr/>
            <p:nvPr/>
          </p:nvCxnSpPr>
          <p:spPr>
            <a:xfrm rot="5400000">
              <a:off x="3309735" y="2090012"/>
              <a:ext cx="4505731" cy="304800"/>
            </a:xfrm>
            <a:prstGeom prst="line">
              <a:avLst/>
            </a:prstGeom>
            <a:ln w="47625">
              <a:solidFill>
                <a:schemeClr val="accent1">
                  <a:alpha val="63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7" name="Straight Connector 86"/>
            <p:cNvCxnSpPr/>
            <p:nvPr/>
          </p:nvCxnSpPr>
          <p:spPr>
            <a:xfrm rot="16200000" flipH="1">
              <a:off x="4324148" y="2066200"/>
              <a:ext cx="4505731" cy="352425"/>
            </a:xfrm>
            <a:prstGeom prst="line">
              <a:avLst/>
            </a:prstGeom>
            <a:ln w="15875">
              <a:solidFill>
                <a:schemeClr val="accent1">
                  <a:alpha val="72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8" name="Straight Connector 87"/>
            <p:cNvCxnSpPr/>
            <p:nvPr/>
          </p:nvCxnSpPr>
          <p:spPr>
            <a:xfrm rot="5400000">
              <a:off x="4948035" y="2051912"/>
              <a:ext cx="4505731" cy="381000"/>
            </a:xfrm>
            <a:prstGeom prst="line">
              <a:avLst/>
            </a:prstGeom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9" name="Straight Connector 88"/>
            <p:cNvCxnSpPr/>
            <p:nvPr/>
          </p:nvCxnSpPr>
          <p:spPr>
            <a:xfrm rot="5400000">
              <a:off x="5405235" y="1747112"/>
              <a:ext cx="4505731" cy="990600"/>
            </a:xfrm>
            <a:prstGeom prst="line">
              <a:avLst/>
            </a:prstGeom>
            <a:ln w="28575">
              <a:solidFill>
                <a:schemeClr val="accent1">
                  <a:alpha val="58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Connector 89"/>
            <p:cNvCxnSpPr/>
            <p:nvPr/>
          </p:nvCxnSpPr>
          <p:spPr>
            <a:xfrm rot="16200000" flipH="1">
              <a:off x="2547735" y="2013814"/>
              <a:ext cx="4505731" cy="457199"/>
            </a:xfrm>
            <a:prstGeom prst="line">
              <a:avLst/>
            </a:prstGeom>
            <a:ln w="38100">
              <a:solidFill>
                <a:schemeClr val="accent1">
                  <a:alpha val="47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4" name="Rectangle 93"/>
          <p:cNvSpPr/>
          <p:nvPr/>
        </p:nvSpPr>
        <p:spPr>
          <a:xfrm>
            <a:off x="0" y="4311168"/>
            <a:ext cx="9144000" cy="1905000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tl" rotWithShape="0">
              <a:prstClr val="black">
                <a:alpha val="40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96" name="Straight Connector 95"/>
          <p:cNvCxnSpPr/>
          <p:nvPr/>
        </p:nvCxnSpPr>
        <p:spPr>
          <a:xfrm>
            <a:off x="0" y="4387368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Connector 96"/>
          <p:cNvCxnSpPr/>
          <p:nvPr/>
        </p:nvCxnSpPr>
        <p:spPr>
          <a:xfrm>
            <a:off x="0" y="6138380"/>
            <a:ext cx="914400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5621364"/>
            <a:ext cx="8305800" cy="414649"/>
          </a:xfrm>
        </p:spPr>
        <p:txBody>
          <a:bodyPr anchor="t"/>
          <a:lstStyle>
            <a:lvl1pPr marL="0" indent="0">
              <a:buNone/>
              <a:defRPr sz="2000">
                <a:solidFill>
                  <a:srgbClr val="FFFFFF"/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95" name="Title 94"/>
          <p:cNvSpPr>
            <a:spLocks noGrp="1"/>
          </p:cNvSpPr>
          <p:nvPr>
            <p:ph type="title"/>
          </p:nvPr>
        </p:nvSpPr>
        <p:spPr>
          <a:xfrm>
            <a:off x="457200" y="4463568"/>
            <a:ext cx="8305800" cy="1143000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91" name="Footer Placeholder 90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2" name="Slide Number Placeholder 91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 algn="ctr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200400" y="273050"/>
            <a:ext cx="548640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  <p:sp>
        <p:nvSpPr>
          <p:cNvPr id="37" name="Rectangle 36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9" name="Straight Connector 38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1" name="Straight Connector 40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2400" y="1901952"/>
            <a:ext cx="2377440" cy="1371600"/>
          </a:xfrm>
        </p:spPr>
        <p:txBody>
          <a:bodyPr anchor="b">
            <a:normAutofit/>
          </a:bodyPr>
          <a:lstStyle>
            <a:lvl1pPr algn="l" defTabSz="914400" rtl="0" eaLnBrk="1" latinLnBrk="0" hangingPunct="1">
              <a:spcBef>
                <a:spcPct val="0"/>
              </a:spcBef>
              <a:buNone/>
              <a:tabLst>
                <a:tab pos="3830638" algn="l"/>
              </a:tabLst>
              <a:defRPr lang="en-US" sz="2600" b="1" kern="1200" cap="none" spc="20" baseline="0" dirty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3552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3200400" y="381000"/>
            <a:ext cx="5562600" cy="5638800"/>
          </a:xfrm>
          <a:solidFill>
            <a:schemeClr val="bg2"/>
          </a:solidFill>
          <a:ln w="88900" cap="sq">
            <a:solidFill>
              <a:srgbClr val="FFFFFF"/>
            </a:solidFill>
            <a:miter lim="800000"/>
          </a:ln>
          <a:effectLst>
            <a:outerShdw blurRad="55000" dist="18000" dir="54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twoPt" dir="t">
              <a:rot lat="0" lon="0" rev="7200000"/>
            </a:lightRig>
          </a:scene3d>
          <a:sp3d>
            <a:bevelT w="25400" h="19050"/>
            <a:contourClr>
              <a:srgbClr val="FFFFFF"/>
            </a:contourClr>
          </a:sp3d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  <p:sp>
        <p:nvSpPr>
          <p:cNvPr id="33" name="Rectangle 32"/>
          <p:cNvSpPr/>
          <p:nvPr/>
        </p:nvSpPr>
        <p:spPr>
          <a:xfrm>
            <a:off x="0" y="1563624"/>
            <a:ext cx="2761488" cy="3313176"/>
          </a:xfrm>
          <a:prstGeom prst="rect">
            <a:avLst/>
          </a:prstGeom>
          <a:solidFill>
            <a:schemeClr val="accent1"/>
          </a:solidFill>
          <a:ln>
            <a:noFill/>
          </a:ln>
          <a:effectLst>
            <a:outerShdw blurRad="50800" dist="38100" dir="2700000" algn="ctr" rotWithShape="0">
              <a:srgbClr val="000000">
                <a:alpha val="40000"/>
              </a:srgb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cxnSp>
        <p:nvCxnSpPr>
          <p:cNvPr id="34" name="Straight Connector 33"/>
          <p:cNvCxnSpPr/>
          <p:nvPr/>
        </p:nvCxnSpPr>
        <p:spPr>
          <a:xfrm rot="5400000">
            <a:off x="1128157" y="3221339"/>
            <a:ext cx="3017520" cy="794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Connector 34"/>
          <p:cNvCxnSpPr/>
          <p:nvPr/>
        </p:nvCxnSpPr>
        <p:spPr>
          <a:xfrm>
            <a:off x="0" y="1712976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0" name="Straight Connector 59"/>
          <p:cNvCxnSpPr/>
          <p:nvPr/>
        </p:nvCxnSpPr>
        <p:spPr>
          <a:xfrm>
            <a:off x="0" y="4733544"/>
            <a:ext cx="2651760" cy="1588"/>
          </a:xfrm>
          <a:prstGeom prst="line">
            <a:avLst/>
          </a:prstGeom>
          <a:ln w="1905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55448" y="1905000"/>
            <a:ext cx="2377440" cy="1371600"/>
          </a:xfrm>
        </p:spPr>
        <p:txBody>
          <a:bodyPr anchor="b">
            <a:normAutofit/>
          </a:bodyPr>
          <a:lstStyle>
            <a:lvl1pPr algn="l">
              <a:defRPr sz="2600" b="1" cap="none" spc="20" baseline="0">
                <a:ln w="12700" cmpd="sng">
                  <a:solidFill>
                    <a:schemeClr val="accent6">
                      <a:satMod val="120000"/>
                      <a:shade val="80000"/>
                    </a:schemeClr>
                  </a:solidFill>
                  <a:prstDash val="solid"/>
                </a:ln>
                <a:solidFill>
                  <a:schemeClr val="accent6">
                    <a:tint val="1000"/>
                  </a:schemeClr>
                </a:solidFill>
                <a:effectLst>
                  <a:glow rad="53100">
                    <a:schemeClr val="accent6">
                      <a:satMod val="180000"/>
                      <a:alpha val="30000"/>
                    </a:schemeClr>
                  </a:glow>
                </a:effectLst>
              </a:defRPr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52400" y="3276600"/>
            <a:ext cx="2377440" cy="1371600"/>
          </a:xfrm>
        </p:spPr>
        <p:txBody>
          <a:bodyPr>
            <a:normAutofit/>
          </a:bodyPr>
          <a:lstStyle>
            <a:lvl1pPr marL="0" indent="0">
              <a:buNone/>
              <a:defRPr sz="18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Rectangle 189"/>
          <p:cNvSpPr/>
          <p:nvPr/>
        </p:nvSpPr>
        <p:spPr>
          <a:xfrm>
            <a:off x="149352" y="137160"/>
            <a:ext cx="8869680" cy="6583680"/>
          </a:xfrm>
          <a:prstGeom prst="rect">
            <a:avLst/>
          </a:prstGeom>
          <a:noFill/>
          <a:ln w="19050" cmpd="sng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rtl="0"/>
            <a:endParaRPr lang="en-US" kern="1200">
              <a:solidFill>
                <a:prstClr val="white"/>
              </a:solidFill>
              <a:latin typeface="Tw Cen MT"/>
              <a:ea typeface="+mn-ea"/>
              <a:cs typeface="+mn-cs"/>
            </a:endParaRPr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2"/>
                </a:solidFill>
              </a:defRPr>
            </a:lvl1pPr>
          </a:lstStyle>
          <a:p>
            <a:fld id="{8D0429A2-8349-4EE6-B0CB-B475498194B2}" type="datetimeFigureOut">
              <a:rPr lang="ru-RU" smtClean="0"/>
              <a:t>26.09.2012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2831123" y="6312408"/>
            <a:ext cx="348175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2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12408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2"/>
                </a:solidFill>
              </a:defRPr>
            </a:lvl1pPr>
          </a:lstStyle>
          <a:p>
            <a:fld id="{6CC96C6C-2C4D-463B-B26F-B3ED3CC7032B}" type="slidenum">
              <a:rPr lang="ru-RU" smtClean="0"/>
              <a:t>‹#›</a:t>
            </a:fld>
            <a:endParaRPr lang="ru-RU"/>
          </a:p>
        </p:txBody>
      </p:sp>
    </p:spTree>
  </p:cSld>
  <p:clrMap bg1="dk1" tx1="lt1" bg2="dk2" tx2="lt2" accent1="accent1" accent2="accent2" accent3="accent3" accent4="accent4" accent5="accent5" accent6="accent6" hlink="hlink" folHlink="folHlink"/>
  <p:sldLayoutIdLst>
    <p:sldLayoutId id="2147483697" r:id="rId1"/>
    <p:sldLayoutId id="2147483698" r:id="rId2"/>
    <p:sldLayoutId id="2147483699" r:id="rId3"/>
    <p:sldLayoutId id="2147483700" r:id="rId4"/>
    <p:sldLayoutId id="2147483701" r:id="rId5"/>
    <p:sldLayoutId id="2147483702" r:id="rId6"/>
    <p:sldLayoutId id="2147483703" r:id="rId7"/>
    <p:sldLayoutId id="2147483704" r:id="rId8"/>
    <p:sldLayoutId id="2147483705" r:id="rId9"/>
    <p:sldLayoutId id="2147483706" r:id="rId10"/>
    <p:sldLayoutId id="2147483707" r:id="rId11"/>
  </p:sldLayoutIdLst>
  <p:txStyles>
    <p:titleStyle>
      <a:lvl1pPr algn="l" defTabSz="914400" rtl="0" eaLnBrk="1" latinLnBrk="0" hangingPunct="1">
        <a:spcBef>
          <a:spcPct val="0"/>
        </a:spcBef>
        <a:buNone/>
        <a:tabLst>
          <a:tab pos="3830638" algn="l"/>
        </a:tabLst>
        <a:defRPr sz="3600" b="1" kern="1200" cap="none" spc="50">
          <a:ln w="13335" cmpd="sng">
            <a:solidFill>
              <a:schemeClr val="accent1">
                <a:lumMod val="50000"/>
              </a:schemeClr>
            </a:solidFill>
            <a:prstDash val="solid"/>
          </a:ln>
          <a:solidFill>
            <a:schemeClr val="accent6">
              <a:tint val="1000"/>
            </a:schemeClr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548640" indent="-182880" algn="l" defTabSz="914400" rtl="0" eaLnBrk="1" latinLnBrk="0" hangingPunct="1">
        <a:spcBef>
          <a:spcPct val="20000"/>
        </a:spcBef>
        <a:buClr>
          <a:schemeClr val="accent1">
            <a:lumMod val="60000"/>
            <a:lumOff val="40000"/>
          </a:schemeClr>
        </a:buClr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2"/>
        </a:buClr>
        <a:buFont typeface="Arial" pitchFamily="34" charset="0"/>
        <a:buChar char="•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88720" indent="-22860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28600" algn="l" defTabSz="914400" rtl="0" eaLnBrk="1" latinLnBrk="0" hangingPunct="1">
        <a:spcBef>
          <a:spcPct val="20000"/>
        </a:spcBef>
        <a:buClr>
          <a:schemeClr val="accent4"/>
        </a:buClr>
        <a:buFont typeface="Arial" pitchFamily="34" charset="0"/>
        <a:buChar char="•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691640" indent="-182880" algn="l" defTabSz="914400" rtl="0" eaLnBrk="1" latinLnBrk="0" hangingPunct="1">
        <a:spcBef>
          <a:spcPct val="20000"/>
        </a:spcBef>
        <a:buClr>
          <a:schemeClr val="accent5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7pPr>
      <a:lvl8pPr marL="2148840" indent="-182880" algn="l" defTabSz="914400" rtl="0" eaLnBrk="1" latinLnBrk="0" hangingPunct="1">
        <a:spcBef>
          <a:spcPct val="20000"/>
        </a:spcBef>
        <a:buClr>
          <a:schemeClr val="accent3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377440" indent="-182880" algn="l" defTabSz="914400" rtl="0" eaLnBrk="1" latinLnBrk="0" hangingPunct="1">
        <a:spcBef>
          <a:spcPct val="20000"/>
        </a:spcBef>
        <a:buClr>
          <a:schemeClr val="accent6"/>
        </a:buClr>
        <a:buFont typeface="Arial" pitchFamily="34" charset="0"/>
        <a:buChar char="•"/>
        <a:defRPr sz="16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>
            <a:normAutofit/>
          </a:bodyPr>
          <a:lstStyle/>
          <a:p>
            <a:r>
              <a:rPr lang="ru-RU" sz="4400" dirty="0" smtClean="0">
                <a:solidFill>
                  <a:schemeClr val="accent5">
                    <a:lumMod val="50000"/>
                  </a:schemeClr>
                </a:solidFill>
              </a:rPr>
              <a:t>Влияние слюны на крахмал </a:t>
            </a:r>
            <a:endParaRPr lang="ru-RU" sz="4400" dirty="0">
              <a:solidFill>
                <a:schemeClr val="accent5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>
            <a:normAutofit lnSpcReduction="10000"/>
          </a:bodyPr>
          <a:lstStyle/>
          <a:p>
            <a:r>
              <a:rPr lang="ru-RU" dirty="0" smtClean="0"/>
              <a:t>Опыт провела ученица 5 «А» класса ГБОУ СОШ №809 </a:t>
            </a:r>
            <a:r>
              <a:rPr lang="ru-RU" dirty="0" err="1" smtClean="0"/>
              <a:t>Бубнова</a:t>
            </a:r>
            <a:r>
              <a:rPr lang="ru-RU" dirty="0" smtClean="0"/>
              <a:t> Вероника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72730369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26170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Для проведения опыта приготовила </a:t>
            </a:r>
            <a:r>
              <a:rPr lang="ru-RU" dirty="0" smtClean="0"/>
              <a:t>теплый клейстер и разлила в две емкости. Измерила температуру клейстера.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2195736" y="3861048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868144" y="4045714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4534330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3813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Добавила немного йодной воды. Правда в этом мне немного помог папа.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216049696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just"/>
            <a:r>
              <a:rPr lang="ru-RU" dirty="0" smtClean="0"/>
              <a:t>Вот так все выглядело сначала.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</p:spTree>
    <p:extLst>
      <p:ext uri="{BB962C8B-B14F-4D97-AF65-F5344CB8AC3E}">
        <p14:creationId xmlns:p14="http://schemas.microsoft.com/office/powerpoint/2010/main" val="3555814361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210146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Когда клейстер равномерно окрасился в голубой цвет, в  емкость №1 я плюнула.</a:t>
            </a:r>
            <a:endParaRPr lang="ru-RU" dirty="0"/>
          </a:p>
        </p:txBody>
      </p:sp>
      <p:pic>
        <p:nvPicPr>
          <p:cNvPr id="5" name="Объект 4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56792"/>
            <a:ext cx="6034617" cy="4525963"/>
          </a:xfrm>
        </p:spPr>
      </p:pic>
      <p:sp>
        <p:nvSpPr>
          <p:cNvPr id="6" name="TextBox 5"/>
          <p:cNvSpPr txBox="1"/>
          <p:nvPr/>
        </p:nvSpPr>
        <p:spPr>
          <a:xfrm>
            <a:off x="2915816" y="4221088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724129" y="4590420"/>
            <a:ext cx="165618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127892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498178"/>
          </a:xfrm>
        </p:spPr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Не забыла поставить пробирку №1 в теплую воду, чтобы не остывал клейстер. Цвет стал меняться очень быстро.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2060848"/>
            <a:ext cx="6034617" cy="4525963"/>
          </a:xfrm>
        </p:spPr>
      </p:pic>
      <p:sp>
        <p:nvSpPr>
          <p:cNvPr id="6" name="TextBox 5"/>
          <p:cNvSpPr txBox="1"/>
          <p:nvPr/>
        </p:nvSpPr>
        <p:spPr>
          <a:xfrm>
            <a:off x="3131840" y="5085184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5940152" y="5454516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212070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pPr algn="just"/>
            <a:r>
              <a:rPr lang="ru-RU" dirty="0" smtClean="0"/>
              <a:t>Через 10 минут клейстер в емкости №1 стал практически бесцветным.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554691" y="1600200"/>
            <a:ext cx="6034617" cy="4525963"/>
          </a:xfrm>
        </p:spPr>
      </p:pic>
      <p:sp>
        <p:nvSpPr>
          <p:cNvPr id="5" name="TextBox 4"/>
          <p:cNvSpPr txBox="1"/>
          <p:nvPr/>
        </p:nvSpPr>
        <p:spPr>
          <a:xfrm>
            <a:off x="3203848" y="4869160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№1</a:t>
            </a:r>
            <a:endParaRPr lang="ru-RU" dirty="0">
              <a:solidFill>
                <a:schemeClr val="bg1"/>
              </a:solidFill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940152" y="5238492"/>
            <a:ext cx="156465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dirty="0" smtClean="0">
                <a:solidFill>
                  <a:schemeClr val="bg1"/>
                </a:solidFill>
              </a:rPr>
              <a:t>Пробирка №2</a:t>
            </a:r>
            <a:endParaRPr lang="ru-RU" dirty="0">
              <a:solidFill>
                <a:schemeClr val="bg1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8255082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5818658"/>
          </a:xfrm>
        </p:spPr>
        <p:txBody>
          <a:bodyPr>
            <a:normAutofit fontScale="90000"/>
          </a:bodyPr>
          <a:lstStyle/>
          <a:p>
            <a:r>
              <a:rPr lang="ru-RU" sz="5400" dirty="0" smtClean="0"/>
              <a:t>Вот так слюна влияет на крахмал. Значит под действием слюны крахмал превратился в другое вещество. Признаком появления которого является изменение цвета содержимого емкости №1.</a:t>
            </a:r>
            <a:endParaRPr lang="ru-RU" sz="5400" dirty="0"/>
          </a:p>
        </p:txBody>
      </p:sp>
    </p:spTree>
    <p:extLst>
      <p:ext uri="{BB962C8B-B14F-4D97-AF65-F5344CB8AC3E}">
        <p14:creationId xmlns:p14="http://schemas.microsoft.com/office/powerpoint/2010/main" val="286769678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Паркет">
  <a:themeElements>
    <a:clrScheme name="Паркет">
      <a:dk1>
        <a:sysClr val="windowText" lastClr="000000"/>
      </a:dk1>
      <a:lt1>
        <a:sysClr val="window" lastClr="FFFFFF"/>
      </a:lt1>
      <a:dk2>
        <a:srgbClr val="1D3641"/>
      </a:dk2>
      <a:lt2>
        <a:srgbClr val="DFE6D0"/>
      </a:lt2>
      <a:accent1>
        <a:srgbClr val="759AA5"/>
      </a:accent1>
      <a:accent2>
        <a:srgbClr val="CFC60D"/>
      </a:accent2>
      <a:accent3>
        <a:srgbClr val="99987F"/>
      </a:accent3>
      <a:accent4>
        <a:srgbClr val="90AC97"/>
      </a:accent4>
      <a:accent5>
        <a:srgbClr val="FFAD1C"/>
      </a:accent5>
      <a:accent6>
        <a:srgbClr val="B9AB6F"/>
      </a:accent6>
      <a:hlink>
        <a:srgbClr val="66AACD"/>
      </a:hlink>
      <a:folHlink>
        <a:srgbClr val="809DB3"/>
      </a:folHlink>
    </a:clrScheme>
    <a:fontScheme name="Обычная">
      <a:maj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Tw Cen MT"/>
        <a:ea typeface=""/>
        <a:cs typeface=""/>
        <a:font script="Grek" typeface="Calibri"/>
        <a:font script="Cyrl" typeface="Calibri"/>
        <a:font script="Jpan" typeface="HG創英角ｺﾞｼｯｸUB"/>
        <a:font script="Hang" typeface="HY얕은샘물M"/>
        <a:font script="Hans" typeface="华文仿宋"/>
        <a:font script="Hant" typeface="微軟正黑體"/>
        <a:font script="Arab" typeface="Arial"/>
        <a:font script="Hebr" typeface="Levenim MT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Паркет">
      <a:fillStyleLst>
        <a:solidFill>
          <a:schemeClr val="phClr"/>
        </a:solidFill>
        <a:gradFill rotWithShape="1">
          <a:gsLst>
            <a:gs pos="0">
              <a:schemeClr val="phClr">
                <a:tint val="79000"/>
                <a:satMod val="180000"/>
              </a:schemeClr>
            </a:gs>
            <a:gs pos="65000">
              <a:schemeClr val="phClr">
                <a:tint val="52000"/>
                <a:satMod val="250000"/>
              </a:schemeClr>
            </a:gs>
            <a:gs pos="100000">
              <a:schemeClr val="phClr">
                <a:tint val="29000"/>
                <a:satMod val="30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shade val="15000"/>
                <a:satMod val="180000"/>
              </a:schemeClr>
            </a:gs>
            <a:gs pos="50000">
              <a:schemeClr val="phClr">
                <a:shade val="45000"/>
                <a:satMod val="170000"/>
              </a:schemeClr>
            </a:gs>
            <a:gs pos="70000">
              <a:schemeClr val="phClr">
                <a:tint val="99000"/>
                <a:shade val="65000"/>
                <a:satMod val="155000"/>
              </a:schemeClr>
            </a:gs>
            <a:gs pos="100000">
              <a:schemeClr val="phClr">
                <a:tint val="95500"/>
                <a:shade val="100000"/>
                <a:satMod val="15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brightRoom" dir="t">
              <a:rot lat="0" lon="0" rev="8700000"/>
            </a:lightRig>
          </a:scene3d>
          <a:sp3d contourW="12700" prstMaterial="dkEdge">
            <a:bevelT w="0" h="0" prst="relaxedInset"/>
            <a:contourClr>
              <a:schemeClr val="phClr">
                <a:shade val="65000"/>
                <a:satMod val="150000"/>
              </a:schemeClr>
            </a:contourClr>
          </a:sp3d>
        </a:effectStyle>
        <a:effectStyle>
          <a:effectLst>
            <a:outerShdw blurRad="63500" dist="25400" dir="5400000" rotWithShape="0">
              <a:srgbClr val="000000">
                <a:alpha val="43000"/>
              </a:srgbClr>
            </a:outerShdw>
          </a:effectLst>
          <a:scene3d>
            <a:camera prst="orthographicFront">
              <a:rot lat="0" lon="0" rev="0"/>
            </a:camera>
            <a:lightRig rig="glow" dir="t">
              <a:rot lat="0" lon="0" rev="13200000"/>
            </a:lightRig>
          </a:scene3d>
          <a:sp3d prstMaterial="dkEdge">
            <a:bevelT w="63500" h="50800" prst="relaxedInset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5000"/>
                <a:shade val="95000"/>
                <a:satMod val="200000"/>
              </a:schemeClr>
            </a:gs>
            <a:gs pos="53000">
              <a:schemeClr val="phClr">
                <a:shade val="60000"/>
                <a:satMod val="220000"/>
              </a:schemeClr>
            </a:gs>
            <a:gs pos="100000">
              <a:schemeClr val="phClr">
                <a:shade val="45000"/>
                <a:satMod val="220000"/>
              </a:schemeClr>
            </a:gs>
          </a:gsLst>
          <a:lin ang="16200000" scaled="0"/>
        </a:gradFill>
        <a:gradFill rotWithShape="1">
          <a:gsLst>
            <a:gs pos="0">
              <a:schemeClr val="phClr">
                <a:tint val="83000"/>
                <a:shade val="97000"/>
                <a:satMod val="230000"/>
              </a:schemeClr>
            </a:gs>
            <a:gs pos="100000">
              <a:schemeClr val="phClr">
                <a:shade val="35000"/>
                <a:satMod val="250000"/>
              </a:schemeClr>
            </a:gs>
          </a:gsLst>
          <a:path path="circle">
            <a:fillToRect l="15000" t="50000" r="85000" b="6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Thatch</Template>
  <TotalTime>43</TotalTime>
  <Words>153</Words>
  <Application>Microsoft Office PowerPoint</Application>
  <PresentationFormat>Экран (4:3)</PresentationFormat>
  <Paragraphs>17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Паркет</vt:lpstr>
      <vt:lpstr>Влияние слюны на крахмал </vt:lpstr>
      <vt:lpstr>Для проведения опыта приготовила теплый клейстер и разлила в две емкости. Измерила температуру клейстера.</vt:lpstr>
      <vt:lpstr>Добавила немного йодной воды. Правда в этом мне немного помог папа.</vt:lpstr>
      <vt:lpstr>Вот так все выглядело сначала.</vt:lpstr>
      <vt:lpstr>Когда клейстер равномерно окрасился в голубой цвет, в  емкость №1 я плюнула.</vt:lpstr>
      <vt:lpstr>Не забыла поставить пробирку №1 в теплую воду, чтобы не остывал клейстер. Цвет стал меняться очень быстро.</vt:lpstr>
      <vt:lpstr>Через 10 минут клейстер в емкости №1 стал практически бесцветным.</vt:lpstr>
      <vt:lpstr>Вот так слюна влияет на крахмал. Значит под действием слюны крахмал превратился в другое вещество. Признаком появления которого является изменение цвета содержимого емкости №1.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Влияние слюны на крахмал</dc:title>
  <dc:creator>6</dc:creator>
  <cp:lastModifiedBy>6</cp:lastModifiedBy>
  <cp:revision>5</cp:revision>
  <dcterms:created xsi:type="dcterms:W3CDTF">2012-09-26T04:02:43Z</dcterms:created>
  <dcterms:modified xsi:type="dcterms:W3CDTF">2012-09-26T05:32:01Z</dcterms:modified>
</cp:coreProperties>
</file>