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58F5E0-9A08-46E5-8B97-DD09BA9EB1DD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0555FD-DE56-4A56-BB5F-902559F16AD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555FD-DE56-4A56-BB5F-902559F16AD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555FD-DE56-4A56-BB5F-902559F16AD5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555FD-DE56-4A56-BB5F-902559F16AD5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555FD-DE56-4A56-BB5F-902559F16AD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555FD-DE56-4A56-BB5F-902559F16AD5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555FD-DE56-4A56-BB5F-902559F16AD5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555FD-DE56-4A56-BB5F-902559F16AD5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555FD-DE56-4A56-BB5F-902559F16AD5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555FD-DE56-4A56-BB5F-902559F16AD5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0555FD-DE56-4A56-BB5F-902559F16AD5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2ECC-D80D-4F9D-A477-220C67597E5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B991-979F-4242-8F84-1020EB1B3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2ECC-D80D-4F9D-A477-220C67597E5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B991-979F-4242-8F84-1020EB1B3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2ECC-D80D-4F9D-A477-220C67597E5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B991-979F-4242-8F84-1020EB1B3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2ECC-D80D-4F9D-A477-220C67597E5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B991-979F-4242-8F84-1020EB1B3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2ECC-D80D-4F9D-A477-220C67597E5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B991-979F-4242-8F84-1020EB1B3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2ECC-D80D-4F9D-A477-220C67597E5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B991-979F-4242-8F84-1020EB1B3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2ECC-D80D-4F9D-A477-220C67597E5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B991-979F-4242-8F84-1020EB1B3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2ECC-D80D-4F9D-A477-220C67597E5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B991-979F-4242-8F84-1020EB1B3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2ECC-D80D-4F9D-A477-220C67597E5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B991-979F-4242-8F84-1020EB1B3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2ECC-D80D-4F9D-A477-220C67597E5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B991-979F-4242-8F84-1020EB1B3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832ECC-D80D-4F9D-A477-220C67597E5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65B991-979F-4242-8F84-1020EB1B3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832ECC-D80D-4F9D-A477-220C67597E50}" type="datetimeFigureOut">
              <a:rPr lang="ru-RU" smtClean="0"/>
              <a:pPr/>
              <a:t>10.12.2014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65B991-979F-4242-8F84-1020EB1B34C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Давление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Материал для изучения давления в твердых телах, жидкостях и газах.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Атмосферное давление.</a:t>
            </a:r>
            <a:endParaRPr lang="ru-RU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1628800"/>
            <a:ext cx="3168174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95936" y="1628800"/>
            <a:ext cx="4680520" cy="4536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давление?</a:t>
            </a:r>
            <a:endParaRPr lang="ru-RU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619091"/>
            <a:ext cx="8208912" cy="448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Формула давления.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9552" y="1700808"/>
            <a:ext cx="7992888" cy="44158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Единицы СИ.</a:t>
            </a:r>
            <a:endParaRPr lang="ru-RU" dirty="0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1628800"/>
            <a:ext cx="6624736" cy="448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 чего зависит давление?</a:t>
            </a:r>
            <a:endParaRPr lang="ru-RU" dirty="0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1628800"/>
            <a:ext cx="6840760" cy="4488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Рассмотрим опыт:</a:t>
            </a:r>
            <a:endParaRPr lang="ru-RU" dirty="0"/>
          </a:p>
        </p:txBody>
      </p:sp>
      <p:pic>
        <p:nvPicPr>
          <p:cNvPr id="5" name="Содержимое 4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7704" y="2148681"/>
            <a:ext cx="5544616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Гидростатическое </a:t>
            </a:r>
            <a:r>
              <a:rPr lang="ru-RU" dirty="0" smtClean="0"/>
              <a:t>давление.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Давление, оказываемое покоящейся жидкостью, называется гидростатическим.</a:t>
            </a:r>
          </a:p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2924944"/>
            <a:ext cx="5940425" cy="34563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давление в газах? 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3" y="1600200"/>
            <a:ext cx="662473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 Паскаля.</a:t>
            </a:r>
            <a:endParaRPr lang="ru-RU" dirty="0"/>
          </a:p>
        </p:txBody>
      </p:sp>
      <p:pic>
        <p:nvPicPr>
          <p:cNvPr id="4" name="Содержимое 3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15617" y="1600200"/>
            <a:ext cx="6984776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</TotalTime>
  <Words>65</Words>
  <Application>Microsoft Office PowerPoint</Application>
  <PresentationFormat>Экран (4:3)</PresentationFormat>
  <Paragraphs>22</Paragraphs>
  <Slides>10</Slides>
  <Notes>10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Давление</vt:lpstr>
      <vt:lpstr>Что такое давление?</vt:lpstr>
      <vt:lpstr>Формула давления.</vt:lpstr>
      <vt:lpstr>Единицы СИ.</vt:lpstr>
      <vt:lpstr>От чего зависит давление?</vt:lpstr>
      <vt:lpstr>Рассмотрим опыт:</vt:lpstr>
      <vt:lpstr>Гидростатическое давление.</vt:lpstr>
      <vt:lpstr>Что такое давление в газах? </vt:lpstr>
      <vt:lpstr>Закон Паскаля.</vt:lpstr>
      <vt:lpstr>Атмосферное давление.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Давление</dc:title>
  <dc:creator>Дмитриев</dc:creator>
  <cp:lastModifiedBy>Дмитриев</cp:lastModifiedBy>
  <cp:revision>3</cp:revision>
  <dcterms:created xsi:type="dcterms:W3CDTF">2014-12-09T21:22:22Z</dcterms:created>
  <dcterms:modified xsi:type="dcterms:W3CDTF">2014-12-09T21:46:50Z</dcterms:modified>
</cp:coreProperties>
</file>