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2" r:id="rId4"/>
    <p:sldId id="263" r:id="rId5"/>
    <p:sldId id="265" r:id="rId6"/>
    <p:sldId id="266" r:id="rId7"/>
    <p:sldId id="268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ECED-BC8F-46EA-912D-E7562B1F234D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4C8DD-5809-476B-A4C7-67C57AFD0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4409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ECED-BC8F-46EA-912D-E7562B1F234D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4C8DD-5809-476B-A4C7-67C57AFD0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0208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ECED-BC8F-46EA-912D-E7562B1F234D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4C8DD-5809-476B-A4C7-67C57AFD0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9480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ECED-BC8F-46EA-912D-E7562B1F234D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4C8DD-5809-476B-A4C7-67C57AFD0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7086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ECED-BC8F-46EA-912D-E7562B1F234D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4C8DD-5809-476B-A4C7-67C57AFD0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3546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ECED-BC8F-46EA-912D-E7562B1F234D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4C8DD-5809-476B-A4C7-67C57AFD0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4522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ECED-BC8F-46EA-912D-E7562B1F234D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4C8DD-5809-476B-A4C7-67C57AFD0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1729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ECED-BC8F-46EA-912D-E7562B1F234D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4C8DD-5809-476B-A4C7-67C57AFD0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4102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ECED-BC8F-46EA-912D-E7562B1F234D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4C8DD-5809-476B-A4C7-67C57AFD0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7300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ECED-BC8F-46EA-912D-E7562B1F234D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4C8DD-5809-476B-A4C7-67C57AFD0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7203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ECED-BC8F-46EA-912D-E7562B1F234D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4C8DD-5809-476B-A4C7-67C57AFD0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7823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0ECED-BC8F-46EA-912D-E7562B1F234D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4C8DD-5809-476B-A4C7-67C57AFD0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0961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2.jpeg"/><Relationship Id="rId7" Type="http://schemas.openxmlformats.org/officeDocument/2006/relationships/image" Target="../media/image1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10" Type="http://schemas.openxmlformats.org/officeDocument/2006/relationships/image" Target="../media/image19.gif"/><Relationship Id="rId4" Type="http://schemas.openxmlformats.org/officeDocument/2006/relationships/image" Target="../media/image13.jpeg"/><Relationship Id="rId9" Type="http://schemas.openxmlformats.org/officeDocument/2006/relationships/image" Target="../media/image1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3.radikal.ru/i100/0908/52/0c8a926ea4b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0425" y="3013501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Eat well, feel great , look great !</a:t>
            </a:r>
            <a:endParaRPr lang="ru-RU" sz="4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9368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43.radikal.ru/i100/0908/52/0c8a926ea4b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476672"/>
            <a:ext cx="37142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Bread and grains</a:t>
            </a:r>
            <a:endParaRPr lang="ru-RU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" name="Picture 4" descr="C:\Users\Ленусик\Pictures\1\хлеб\bread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337" y="4365104"/>
            <a:ext cx="3600399" cy="240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C:\Users\Ленусик\Pictures\1\хлеб\хлеб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480" y="776670"/>
            <a:ext cx="3871170" cy="2922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10.rimg.info/94ac70e4f77f3074a94043f2f6e6845d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09944"/>
            <a:ext cx="1504950" cy="466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Ленусик\Pictures\1\зёрна\WA_W0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90" y="1316701"/>
            <a:ext cx="3850685" cy="2166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Ленусик\Pictures\1\зёрна\Whole grai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454" y="3809412"/>
            <a:ext cx="2924055" cy="2924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459030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43.radikal.ru/i100/0908/52/0c8a926ea4b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Ленусик\Pictures\1\молочные продукты\e922e39b22bd67dde149a445da1992b54ef9f5ee669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348880"/>
            <a:ext cx="2895600" cy="3390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Ленусик\Pictures\1\молочные продукты\nat-product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761" y="1268760"/>
            <a:ext cx="2506980" cy="1653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Ленусик\Pictures\1\молочные продукты\Pateike-siulymus-del-zemes-ukio-ateities_img_newsarticle56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51" y="3278902"/>
            <a:ext cx="4267200" cy="31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8552" y="404664"/>
            <a:ext cx="29959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Dairy</a:t>
            </a: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products</a:t>
            </a:r>
            <a:endParaRPr lang="ru-RU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Picture 2" descr="http://s5.rimg.info/7a2795fbabedde7f48b29b984bb80365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0320" y="404664"/>
            <a:ext cx="1453480" cy="14534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s19.rimg.info/890a5689b6b102dcd72741b02d9280a8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865357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196536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43.radikal.ru/i100/0908/52/0c8a926ea4b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Картинка 19 из 18365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16" y="2632471"/>
            <a:ext cx="3892942" cy="27189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Ленусик\Pictures\1\овощи\2c8c34b4b85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216" y="188640"/>
            <a:ext cx="4426987" cy="3465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Картинка 10 из 15809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377" y="3789040"/>
            <a:ext cx="2862505" cy="25755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881" y="842809"/>
            <a:ext cx="46142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Fruit and vegetables </a:t>
            </a:r>
            <a:endParaRPr lang="ru-RU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5129" name="Picture 9" descr="http://s16.rimg.info/e9f76283003480a371d58f24b1edb463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07" y="5340839"/>
            <a:ext cx="1040912" cy="10574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http://s17.rimg.info/bc10f5df3f75425977bad3f23705e6bc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03" y="5509624"/>
            <a:ext cx="1333500" cy="1143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 descr="http://s17.rimg.info/445a370487a23c9af7175b5c9664b719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2945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5" name="Picture 15" descr="http://s17.rimg.info/88dfb19d2fd06901a08375f2d12247df.gif"/>
          <p:cNvPicPr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" y="1340767"/>
            <a:ext cx="890821" cy="8601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7" name="Picture 17" descr="http://s7.rimg.info/a02291b1ebc39b05a6c4155ecc6962a1.gif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162959"/>
            <a:ext cx="1228725" cy="14954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972531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43.radikal.ru/i100/0908/52/0c8a926ea4b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Картинка 20 из 20323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852936"/>
            <a:ext cx="4608512" cy="3579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а 1 из 17899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8640"/>
            <a:ext cx="3529192" cy="2503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артинка 14 из 13164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10125"/>
            <a:ext cx="3648405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4587" y="980728"/>
            <a:ext cx="4298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Meat, fish and beans </a:t>
            </a:r>
            <a:endParaRPr lang="ru-RU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06507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43.radikal.ru/i100/0908/52/0c8a926ea4b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Картинка 1 из 321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068960"/>
            <a:ext cx="3333750" cy="3362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341138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Fats </a:t>
            </a:r>
            <a:r>
              <a:rPr lang="en-US" sz="4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and oils</a:t>
            </a:r>
            <a:endParaRPr lang="ru-RU" sz="4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3076" name="Picture 4" descr="http://d.mujer.hvimg.com/imagenes/salud/201105130018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31158"/>
            <a:ext cx="4000500" cy="2647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ртинка 10 из 321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083" y="284379"/>
            <a:ext cx="3888432" cy="2591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793039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43.radikal.ru/i100/0908/52/0c8a926ea4b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91680" y="655714"/>
            <a:ext cx="57378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Yelena </a:t>
            </a:r>
            <a:r>
              <a:rPr lang="en-US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Belova</a:t>
            </a:r>
            <a:endParaRPr lang="ru-RU" sz="5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endParaRPr 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endParaRPr 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endParaRPr 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969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43.radikal.ru/i100/0908/52/0c8a926ea4b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29526" y="2204864"/>
            <a:ext cx="429476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The end</a:t>
            </a:r>
            <a:endParaRPr lang="ru-RU" sz="9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651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200</TotalTime>
  <Words>29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Ленусик</dc:creator>
  <cp:lastModifiedBy>Юля_2</cp:lastModifiedBy>
  <cp:revision>39</cp:revision>
  <dcterms:created xsi:type="dcterms:W3CDTF">2012-04-22T06:01:52Z</dcterms:created>
  <dcterms:modified xsi:type="dcterms:W3CDTF">2015-02-08T05:02:52Z</dcterms:modified>
</cp:coreProperties>
</file>