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75" r:id="rId6"/>
    <p:sldId id="265" r:id="rId7"/>
    <p:sldId id="266" r:id="rId8"/>
    <p:sldId id="267" r:id="rId9"/>
    <p:sldId id="268" r:id="rId10"/>
    <p:sldId id="269" r:id="rId11"/>
    <p:sldId id="281" r:id="rId12"/>
    <p:sldId id="270" r:id="rId13"/>
    <p:sldId id="271" r:id="rId14"/>
    <p:sldId id="273" r:id="rId15"/>
    <p:sldId id="274" r:id="rId16"/>
    <p:sldId id="279" r:id="rId17"/>
    <p:sldId id="278" r:id="rId18"/>
    <p:sldId id="277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02" y="-3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D61B57C-1563-426B-AE06-DE612C20282C}" type="datetimeFigureOut">
              <a:rPr lang="ru-RU" smtClean="0"/>
              <a:pPr/>
              <a:t>20.02.2014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D2C866B-B799-4127-998F-931D4CCD2C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389196bc28393817e242e654b36b992f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905464" y="0"/>
            <a:ext cx="6770992" cy="4429132"/>
          </a:xfrm>
          <a:prstGeom prst="rect">
            <a:avLst/>
          </a:prstGeom>
          <a:noFill/>
          <a:effectLst>
            <a:softEdge rad="317500"/>
          </a:effectLst>
        </p:spPr>
      </p:pic>
      <p:sp>
        <p:nvSpPr>
          <p:cNvPr id="8" name="TextBox 7"/>
          <p:cNvSpPr txBox="1"/>
          <p:nvPr/>
        </p:nvSpPr>
        <p:spPr>
          <a:xfrm>
            <a:off x="1928794" y="3643315"/>
            <a:ext cx="6500858" cy="292387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8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Флаг России</a:t>
            </a:r>
          </a:p>
          <a:p>
            <a:pPr algn="ct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RussDecor" pitchFamily="82" charset="-52"/>
              </a:rPr>
              <a:t>Усов Арсений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RussDecor" pitchFamily="82" charset="-5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79712" y="428604"/>
            <a:ext cx="6912768" cy="2214578"/>
          </a:xfrm>
        </p:spPr>
        <p:txBody>
          <a:bodyPr/>
          <a:lstStyle/>
          <a:p>
            <a:pPr algn="ctr">
              <a:buNone/>
            </a:pPr>
            <a:r>
              <a:rPr lang="ru-RU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Более семидесяти лет государственным флагом было красное полотнище.</a:t>
            </a:r>
          </a:p>
          <a:p>
            <a:pPr algn="ctr"/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6626" name="Picture 2" descr="http://s018.radikal.ru/i528/1211/b0/f47d1451cc26.jp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1285851" y="2643182"/>
            <a:ext cx="7167299" cy="40349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6627" name="Picture 3" descr="C:\Users\Admin\Desktop\f0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2643182"/>
            <a:ext cx="7215238" cy="407196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6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>
                <a:solidFill>
                  <a:srgbClr val="FF3300"/>
                </a:solidFill>
              </a:rPr>
              <a:t>Знамя Победы</a:t>
            </a:r>
          </a:p>
        </p:txBody>
      </p:sp>
      <p:pic>
        <p:nvPicPr>
          <p:cNvPr id="30723" name="Picture 7" descr="148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2170113"/>
            <a:ext cx="4038600" cy="3735387"/>
          </a:xfrm>
        </p:spPr>
      </p:pic>
      <p:pic>
        <p:nvPicPr>
          <p:cNvPr id="30724" name="Picture 10" descr="picture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5288" y="2565400"/>
            <a:ext cx="3916362" cy="29368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428992" y="214290"/>
            <a:ext cx="5472122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августа 1991 года государственным флагом России  стал исторический бело-сине-красный флаг, утверждённый Петром </a:t>
            </a:r>
            <a:r>
              <a:rPr lang="en-US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pPr algn="ctr"/>
            <a:endParaRPr lang="ru-RU" sz="28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7650" name="Picture 2" descr="http://kasschool1.narod.ru/fla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428604"/>
            <a:ext cx="3357586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14290"/>
            <a:ext cx="5286380" cy="4525963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15 февраля 1994 года был утверждён штандарт (флаг) Президента России - высший символ президентской власти в Российской Федерации: квадратное полотнище из белой, синей и красной полос равной величины, в центре которого - исторический золотой двуглавый орёл. Древко штандарта увенчано металлическим копьём, а полотнище окаймлено золотой бахромой.</a:t>
            </a:r>
          </a:p>
          <a:p>
            <a:pPr algn="ctr"/>
            <a:endParaRPr lang="ru-RU" sz="28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8675" name="Picture 3" descr="C:\Users\Admin\Desktop\штандарт президента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0" y="1000108"/>
            <a:ext cx="4507858" cy="52149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64" y="4243382"/>
            <a:ext cx="9144064" cy="261461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Теперь торжественная церемония вступления в должность нового президента сопровождается внесением в зал государственного флага России и штандарта Президента Российской Федерации. </a:t>
            </a:r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22" name="Picture 2" descr="C:\Users\Admin\Desktop\49410812bc673fda7416f5c9012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42852"/>
            <a:ext cx="6500858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53"/>
            <a:ext cx="8229600" cy="2571768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Штандарт постоянно находится в служебном кабинете Президента России и во время его передвижения следует за ним: на самолётах, судах, автомобилях, поездах устанавливается штандарт. </a:t>
            </a:r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1746" name="Picture 2" descr="C:\Users\Admin\Desktop\кабинет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500166" y="2714620"/>
            <a:ext cx="6357981" cy="39826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9" descr="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8596" y="1142984"/>
            <a:ext cx="3136929" cy="4643470"/>
          </a:xfrm>
        </p:spPr>
      </p:pic>
      <p:pic>
        <p:nvPicPr>
          <p:cNvPr id="32771" name="Picture 13" descr="imagePR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4662" y="1071546"/>
            <a:ext cx="4573617" cy="4643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7" descr="sp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00034" y="1214422"/>
            <a:ext cx="3571900" cy="4214842"/>
          </a:xfrm>
        </p:spPr>
      </p:pic>
      <p:pic>
        <p:nvPicPr>
          <p:cNvPr id="34819" name="Picture 8" descr="12_b1186122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1214422"/>
            <a:ext cx="3857652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7" descr="Biatlon Kruglov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58" y="3141663"/>
            <a:ext cx="2586067" cy="2644791"/>
          </a:xfrm>
        </p:spPr>
      </p:pic>
      <p:pic>
        <p:nvPicPr>
          <p:cNvPr id="33795" name="Picture 8" descr="borz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765175"/>
            <a:ext cx="257176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9" descr="biar_flaghocke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325" y="2997200"/>
            <a:ext cx="2509838" cy="27178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72066" y="1428735"/>
            <a:ext cx="3857652" cy="57150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Флаг – государственный символ России.</a:t>
            </a:r>
          </a:p>
          <a:p>
            <a:pPr algn="ctr"/>
            <a:endParaRPr lang="ru-RU" sz="28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Admin\Desktop\1350_ce_denflaga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179512" y="188640"/>
            <a:ext cx="5281460" cy="64087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42920" y="4857760"/>
            <a:ext cx="8401080" cy="1785950"/>
          </a:xfrm>
        </p:spPr>
        <p:txBody>
          <a:bodyPr/>
          <a:lstStyle/>
          <a:p>
            <a:pPr algn="ctr"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Современным государственным флагом России является флаг с тремя горизонтальными полосами: верхняя - белая, средняя - синяя, нижняя - красная. </a:t>
            </a:r>
            <a:endParaRPr lang="ru-RU" sz="28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5362" name="Picture 2" descr="C:\Users\Admin\Desktop\russflag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214422"/>
            <a:ext cx="4502542" cy="30762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0"/>
            <a:ext cx="6872310" cy="114300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 Руси эти цвета имели символическое значение: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143372" y="1071546"/>
            <a:ext cx="5143504" cy="452596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белый - благородство, откровенность, искренность;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синий цвет - верность, честность, целомудренность;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</a:p>
          <a:p>
            <a:pPr>
              <a:buNone/>
            </a:pPr>
            <a:r>
              <a:rPr lang="ru-RU" sz="28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красный - мужество, смелость, решительность, самопожертвование, великодушие и любовь.</a:t>
            </a:r>
            <a:endParaRPr lang="ru-RU" sz="2800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6386" name="Picture 2" descr="http://lofg.ucoz.ru/fla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214422"/>
            <a:ext cx="4214842" cy="5429288"/>
          </a:xfrm>
          <a:prstGeom prst="rect">
            <a:avLst/>
          </a:prstGeom>
          <a:noFill/>
          <a:ln w="38100">
            <a:solidFill>
              <a:schemeClr val="bg1">
                <a:lumMod val="50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285728"/>
            <a:ext cx="5143536" cy="6572272"/>
          </a:xfrm>
        </p:spPr>
        <p:txBody>
          <a:bodyPr/>
          <a:lstStyle/>
          <a:p>
            <a:pPr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Times New Roman" pitchFamily="18" charset="0"/>
              </a:rPr>
              <a:t>Андреевский флаг</a:t>
            </a:r>
          </a:p>
          <a:p>
            <a:pPr>
              <a:buNone/>
            </a:pPr>
            <a:endParaRPr lang="ru-RU" sz="4400" b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</a:rPr>
              <a:t>В  1667  –  1669  гг.  для защиты торговых караванов  на Волге была построена флотилия. На первом воинском корабле «Орел» был поднят российский флаг бело-сине-красный.</a:t>
            </a:r>
            <a:endParaRPr lang="ru-RU" b="1" dirty="0">
              <a:solidFill>
                <a:schemeClr val="accent1">
                  <a:lumMod val="2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2204863"/>
            <a:ext cx="3008313" cy="3240361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" name="Picture 6" descr="флаг корабля Орел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l="1636" t="2112" r="1636" b="2112"/>
          <a:stretch>
            <a:fillRect/>
          </a:stretch>
        </p:blipFill>
        <p:spPr>
          <a:xfrm>
            <a:off x="467545" y="2205038"/>
            <a:ext cx="3024335" cy="32400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86446" y="785794"/>
            <a:ext cx="3186106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Бело-сине-красный флаг был учреждён Указом царя Петра I от 20 января 1705 года Петром Великим сначала для торгового флота. </a:t>
            </a:r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Admin\Desktop\68709486_135208_680x600.jpg"/>
          <p:cNvPicPr>
            <a:picLocks noChangeAspect="1" noChangeArrowheads="1"/>
          </p:cNvPicPr>
          <p:nvPr/>
        </p:nvPicPr>
        <p:blipFill>
          <a:blip r:embed="rId2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1928794" y="142852"/>
            <a:ext cx="2946818" cy="23574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Admin\Desktop\76614462_018.jpg"/>
          <p:cNvPicPr>
            <a:picLocks noChangeAspect="1" noChangeArrowheads="1"/>
          </p:cNvPicPr>
          <p:nvPr/>
        </p:nvPicPr>
        <p:blipFill>
          <a:blip r:embed="rId3" cstate="print">
            <a:lum bright="-10000" contrast="30000"/>
          </a:blip>
          <a:srcRect/>
          <a:stretch>
            <a:fillRect/>
          </a:stretch>
        </p:blipFill>
        <p:spPr bwMode="auto">
          <a:xfrm>
            <a:off x="910021" y="2472673"/>
            <a:ext cx="5233615" cy="40281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3714752"/>
            <a:ext cx="7758138" cy="266857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императоре Александре II специальный Указ от 11 июня 1858 года объявил, что полотнище российского флага должно иметь белую, золотую и чёрную полосы.</a:t>
            </a:r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C:\Users\Admin\Desktop\александр 2.jpg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714348" y="1071546"/>
            <a:ext cx="3377997" cy="23645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Picture 3" descr="C:\Users\Admin\Desktop\при александре втором.jpg"/>
          <p:cNvPicPr>
            <a:picLocks noChangeAspect="1" noChangeArrowheads="1"/>
          </p:cNvPicPr>
          <p:nvPr/>
        </p:nvPicPr>
        <p:blipFill>
          <a:blip r:embed="rId3" cstate="print">
            <a:lum bright="-10000" contrast="20000"/>
          </a:blip>
          <a:srcRect/>
          <a:stretch>
            <a:fillRect/>
          </a:stretch>
        </p:blipFill>
        <p:spPr bwMode="auto">
          <a:xfrm rot="10800000">
            <a:off x="4357686" y="571480"/>
            <a:ext cx="4345116" cy="29003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857884" y="928670"/>
            <a:ext cx="124803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серебро</a:t>
            </a:r>
            <a:endParaRPr lang="ru-RU" sz="24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00760" y="1785926"/>
            <a:ext cx="1079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rgbClr val="CC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золото</a:t>
            </a:r>
            <a:endParaRPr lang="ru-RU" sz="2400" b="1" dirty="0">
              <a:solidFill>
                <a:srgbClr val="CC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072198" y="2786058"/>
            <a:ext cx="994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земля</a:t>
            </a:r>
            <a:endParaRPr lang="ru-RU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29058" y="214290"/>
            <a:ext cx="5043494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25 апреля 1883 года, накануне коронации Александр </a:t>
            </a:r>
            <a:r>
              <a:rPr lang="en-US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III</a:t>
            </a:r>
            <a:r>
              <a:rPr lang="ru-RU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повелел иметь в России «один единообразный флаг, состоящий из цветов белого, синего и красного». </a:t>
            </a:r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 descr="http://www.iseehistory.com/images/column_1316511170/Roma%20Isee%204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1285852" y="285728"/>
            <a:ext cx="2286016" cy="27291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099" name="Picture 3" descr="C:\Users\Admin\Desktop\Flag_RF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3429000"/>
            <a:ext cx="3286128" cy="2619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86314" y="571480"/>
            <a:ext cx="4186238" cy="452596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3600" b="1" dirty="0" smtClean="0">
                <a:solidFill>
                  <a:schemeClr val="accent1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апреля 1896 года накануне коронации нового царя Николая II бело-сине-красный флаг официально получил статус государственного флага России.</a:t>
            </a:r>
            <a:endParaRPr lang="ru-RU" b="1" dirty="0" smtClean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ru-RU" b="1" dirty="0">
              <a:solidFill>
                <a:schemeClr val="accent1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3" name="Picture 3" descr="C:\Users\Admin\Desktop\e2372785f647713ceab01511cd5c9cf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6F1"/>
              </a:clrFrom>
              <a:clrTo>
                <a:srgbClr val="FEF6F1">
                  <a:alpha val="0"/>
                </a:srgbClr>
              </a:clrTo>
            </a:clrChange>
            <a:lum bright="-10000" contrast="20000"/>
          </a:blip>
          <a:srcRect/>
          <a:stretch>
            <a:fillRect/>
          </a:stretch>
        </p:blipFill>
        <p:spPr bwMode="auto">
          <a:xfrm>
            <a:off x="166657" y="1428736"/>
            <a:ext cx="5119723" cy="3643338"/>
          </a:xfrm>
          <a:prstGeom prst="rect">
            <a:avLst/>
          </a:prstGeom>
          <a:noFill/>
        </p:spPr>
      </p:pic>
      <p:pic>
        <p:nvPicPr>
          <p:cNvPr id="6" name="Picture 2" descr="http://www.hermitagemuseum.org/imgs_En/05/5_0_29_2.jpg"/>
          <p:cNvPicPr>
            <a:picLocks noChangeAspect="1" noChangeArrowheads="1"/>
          </p:cNvPicPr>
          <p:nvPr/>
        </p:nvPicPr>
        <p:blipFill>
          <a:blip r:embed="rId3" cstate="print">
            <a:lum contrast="20000"/>
          </a:blip>
          <a:srcRect/>
          <a:stretch>
            <a:fillRect/>
          </a:stretch>
        </p:blipFill>
        <p:spPr bwMode="auto">
          <a:xfrm>
            <a:off x="0" y="706630"/>
            <a:ext cx="3643306" cy="49897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250">
  <a:themeElements>
    <a:clrScheme name="Оформление по умолчанию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Оформление по умолчанию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Тема250</Template>
  <TotalTime>179</TotalTime>
  <Words>340</Words>
  <Application>Microsoft Office PowerPoint</Application>
  <PresentationFormat>Экран (4:3)</PresentationFormat>
  <Paragraphs>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Тема250</vt:lpstr>
      <vt:lpstr>Слайд 1</vt:lpstr>
      <vt:lpstr>Слайд 2</vt:lpstr>
      <vt:lpstr>Слайд 3</vt:lpstr>
      <vt:lpstr>На Руси эти цвета имели символическое значение:</vt:lpstr>
      <vt:lpstr>Слайд 5</vt:lpstr>
      <vt:lpstr>Слайд 6</vt:lpstr>
      <vt:lpstr>Слайд 7</vt:lpstr>
      <vt:lpstr>Слайд 8</vt:lpstr>
      <vt:lpstr>Слайд 9</vt:lpstr>
      <vt:lpstr>Слайд 10</vt:lpstr>
      <vt:lpstr>Знамя Победы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26</cp:revision>
  <dcterms:created xsi:type="dcterms:W3CDTF">2001-12-31T21:15:31Z</dcterms:created>
  <dcterms:modified xsi:type="dcterms:W3CDTF">2014-02-20T17:15:31Z</dcterms:modified>
</cp:coreProperties>
</file>