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4" r:id="rId3"/>
    <p:sldId id="265" r:id="rId4"/>
    <p:sldId id="266" r:id="rId5"/>
    <p:sldId id="268" r:id="rId6"/>
    <p:sldId id="267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591" autoAdjust="0"/>
    <p:restoredTop sz="93298" autoAdjust="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6000" dirty="0" smtClean="0"/>
              <a:t>Героини сказок</a:t>
            </a:r>
            <a:endParaRPr lang="ru-RU" sz="6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Как звали красавицу, в которую превратилась  лягушка?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717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00099" y="1394416"/>
            <a:ext cx="7013317" cy="47492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1071538" y="6143644"/>
            <a:ext cx="83961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Василиса Прекрасная. Русская народная сказка «Царевна –лягушка»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Как звали девушку, которую мачеха зимой отправила в лес?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 bwMode="auto">
          <a:xfrm>
            <a:off x="2870623" y="1600200"/>
            <a:ext cx="3402753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 rot="10800000" flipV="1">
            <a:off x="1857356" y="6441539"/>
            <a:ext cx="52149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Настенька. Русская народная  сказка «</a:t>
            </a:r>
            <a:r>
              <a:rPr lang="ru-RU" dirty="0" err="1" smtClean="0"/>
              <a:t>Морозко</a:t>
            </a:r>
            <a:r>
              <a:rPr lang="ru-RU" dirty="0" smtClean="0"/>
              <a:t>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Рыжая хитрая героиня русских народных сказок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 rot="10800000" flipV="1">
            <a:off x="571472" y="6282626"/>
            <a:ext cx="76772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Лиса. Сказки «Теремок», «Лиса и волк», «Лиса и заяц», «Кот – </a:t>
            </a:r>
            <a:r>
              <a:rPr lang="ru-RU" dirty="0" err="1" smtClean="0"/>
              <a:t>Котофеевич</a:t>
            </a:r>
            <a:r>
              <a:rPr lang="ru-RU" dirty="0" smtClean="0"/>
              <a:t>» и другие сказки</a:t>
            </a:r>
            <a:endParaRPr lang="ru-RU" dirty="0"/>
          </a:p>
        </p:txBody>
      </p:sp>
      <p:pic>
        <p:nvPicPr>
          <p:cNvPr id="9" name="Содержимое 8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709190" y="1600200"/>
            <a:ext cx="3725620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956957" y="968527"/>
            <a:ext cx="5544001" cy="58894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428604"/>
            <a:ext cx="8229600" cy="2071702"/>
          </a:xfrm>
        </p:spPr>
        <p:txBody>
          <a:bodyPr>
            <a:normAutofit/>
          </a:bodyPr>
          <a:lstStyle/>
          <a:p>
            <a:r>
              <a:rPr lang="ru-RU" dirty="0" smtClean="0"/>
              <a:t>Новикова </a:t>
            </a:r>
            <a:br>
              <a:rPr lang="ru-RU" dirty="0" smtClean="0"/>
            </a:br>
            <a:r>
              <a:rPr lang="ru-RU" dirty="0" smtClean="0"/>
              <a:t>Надежда</a:t>
            </a:r>
            <a:br>
              <a:rPr lang="ru-RU" dirty="0" smtClean="0"/>
            </a:br>
            <a:r>
              <a:rPr lang="ru-RU" dirty="0" smtClean="0"/>
              <a:t>Яковлевна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 algn="ctr"/>
            <a:r>
              <a:rPr lang="ru-RU" dirty="0" smtClean="0"/>
              <a:t>Школа №46 «Центр </a:t>
            </a:r>
            <a:r>
              <a:rPr lang="ru-RU" dirty="0" err="1" smtClean="0"/>
              <a:t>РиМ</a:t>
            </a:r>
            <a:r>
              <a:rPr lang="ru-RU" dirty="0" smtClean="0"/>
              <a:t>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126</TotalTime>
  <Words>59</Words>
  <PresentationFormat>Экран (4:3)</PresentationFormat>
  <Paragraphs>13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Апекс</vt:lpstr>
      <vt:lpstr>Героини сказок</vt:lpstr>
      <vt:lpstr> Как звали красавицу, в которую превратилась  лягушка? </vt:lpstr>
      <vt:lpstr> Как звали девушку, которую мачеха зимой отправила в лес? </vt:lpstr>
      <vt:lpstr>Рыжая хитрая героиня русских народных сказок</vt:lpstr>
      <vt:lpstr>Слайд 5</vt:lpstr>
      <vt:lpstr>Новикова  Надежда Яковлевна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Героини сказок</dc:title>
  <cp:lastModifiedBy>Надежда</cp:lastModifiedBy>
  <cp:revision>25</cp:revision>
  <dcterms:modified xsi:type="dcterms:W3CDTF">2015-02-08T18:57:41Z</dcterms:modified>
</cp:coreProperties>
</file>