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0"/>
  </p:notesMasterIdLst>
  <p:sldIdLst>
    <p:sldId id="256" r:id="rId4"/>
    <p:sldId id="259" r:id="rId5"/>
    <p:sldId id="260" r:id="rId6"/>
    <p:sldId id="270" r:id="rId7"/>
    <p:sldId id="261" r:id="rId8"/>
    <p:sldId id="258" r:id="rId9"/>
    <p:sldId id="262" r:id="rId10"/>
    <p:sldId id="263" r:id="rId11"/>
    <p:sldId id="264" r:id="rId12"/>
    <p:sldId id="266" r:id="rId13"/>
    <p:sldId id="265" r:id="rId14"/>
    <p:sldId id="267" r:id="rId15"/>
    <p:sldId id="268" r:id="rId16"/>
    <p:sldId id="269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111" d="100"/>
          <a:sy n="111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1B344FB-6943-4127-9C90-6CE0F867F3CB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FFC61E7-4B0F-4254-BF47-8E25F587D2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E63FDD2-4C9A-4578-9807-5A138EA8C56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31F294-4A66-4B5B-BB59-C3C83A36C95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12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89C8E73-98AE-490A-AA05-2FE52DFEFF4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709D2-E76D-483C-BC54-6896E85A1F26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88895-0DB6-4978-9781-EDF12A8163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E6E52-C180-4B60-A366-159DC0D5AF8E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EF6D-1464-45AD-BEBF-1FBFFA79E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F2868-33AC-4147-A2A3-D534A91914F8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EDC18-5E54-4C6E-A65C-10C88AEB69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182CDF0-5CCF-40D3-88AF-1BC5F95C3D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99CA8AC-C4B9-4514-B952-25320DBB31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92132A1-F755-4535-9383-F8189E4158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158B600-FFE5-465B-A7E2-34A7081CB6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C261407-E2B1-4985-A26C-30EF820374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3B131BC-4799-49E8-8683-07223FC255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F88A5CE-855A-418E-A9CB-38015FF2C2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7851871-8001-4B02-9583-A6EDACD2B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20CB9-C64B-400B-A805-FFD1F6A6F6A4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53096-C2BE-4E51-A4B2-27C0D2DCF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93B8727-042B-4DC7-8F9C-2E4FB219DD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DFD7B8F-B0D1-4BA6-96E3-9637D19ED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FFDB3F1-A162-4F2E-8460-202D1A230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26BD9C4-14FB-4CDB-B33F-881C1863A1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5EC3792-F120-4243-922A-AF239AADB6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48DFBF7-1897-46BE-942B-4268751BF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AFA744E-6891-464F-8DBE-C346481A2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B06C0B1-C0F6-4508-8D70-1DB5C4586A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0230264-B8BD-4B5A-851F-A3AF600773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12517A9-48DC-4B5E-8165-2EEFA1D7D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EBFDB-4973-4A80-BB7D-5F18F984CE4A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7866D-EA13-45FD-9F4C-3BD13D039D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D8BAD46-EB81-4D9D-B1B2-9FA1F7333E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37080F3-CA80-4F73-AD90-9E0E4C7169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F323A89-E89A-4FE6-811E-F288603ADC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0C05E2A-0182-4997-AE7F-28787C5E4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CBF86-78E4-4640-8BDA-EB5813CA5343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6EA71-A9B6-4DD8-A164-80D0F6649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5B7FD-7F7B-410E-9540-51CEE990C129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89D5D-152A-4A47-AF1C-98D22CF428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E0C2D-C252-4701-AB1A-C0482CF5E9C6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9AC2-B2FF-4DAC-82CC-5139ABD0FB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82888-3890-4B00-BD1B-41C74BF8D3B3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A86B0-FCCE-4A04-9CCE-3C7E0AF8C8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96DC2-827F-4F1C-B01C-67D72A6BAFA3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E3B18-F4F1-4E4E-9190-C6B68E536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4687D-0889-44AB-8C35-841972A8F341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483C5-A2FE-45D6-8A1E-D1BFD05AE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10AB45-FB78-4704-813A-E6A4DD6CB384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FB473D-E2EC-438F-81E5-FBB6202839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4" r:id="rId2"/>
    <p:sldLayoutId id="2147483703" r:id="rId3"/>
    <p:sldLayoutId id="2147483702" r:id="rId4"/>
    <p:sldLayoutId id="2147483701" r:id="rId5"/>
    <p:sldLayoutId id="2147483700" r:id="rId6"/>
    <p:sldLayoutId id="2147483699" r:id="rId7"/>
    <p:sldLayoutId id="2147483698" r:id="rId8"/>
    <p:sldLayoutId id="2147483697" r:id="rId9"/>
    <p:sldLayoutId id="2147483696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72DFD7-A915-4CDE-AD1E-1ACDEE9307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30E3B2-F065-497D-959C-2B9DD68212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ctrTitle"/>
          </p:nvPr>
        </p:nvSpPr>
        <p:spPr>
          <a:xfrm>
            <a:off x="971550" y="1844675"/>
            <a:ext cx="7988300" cy="1974850"/>
          </a:xfrm>
        </p:spPr>
        <p:txBody>
          <a:bodyPr/>
          <a:lstStyle/>
          <a:p>
            <a:r>
              <a:rPr lang="en-US" sz="6000" b="1" smtClean="0">
                <a:solidFill>
                  <a:srgbClr val="FF0000"/>
                </a:solidFill>
              </a:rPr>
              <a:t>How do you help in your  family? </a:t>
            </a:r>
            <a:endParaRPr lang="ru-RU" sz="6000" b="1" smtClean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38915" name="Picture 4"/>
          <p:cNvPicPr>
            <a:picLocks noChangeAspect="1" noChangeArrowheads="1"/>
          </p:cNvPicPr>
          <p:nvPr/>
        </p:nvPicPr>
        <p:blipFill>
          <a:blip r:embed="rId3"/>
          <a:srcRect r="560"/>
          <a:stretch>
            <a:fillRect/>
          </a:stretch>
        </p:blipFill>
        <p:spPr bwMode="auto">
          <a:xfrm>
            <a:off x="2555875" y="4005263"/>
            <a:ext cx="36004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0550" y="1600200"/>
            <a:ext cx="8229600" cy="45259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r>
              <a:rPr lang="ru-RU" sz="4400" smtClean="0">
                <a:solidFill>
                  <a:srgbClr val="FF0000"/>
                </a:solidFill>
              </a:rPr>
              <a:t>                 </a:t>
            </a:r>
            <a:r>
              <a:rPr lang="en-US" sz="4400" smtClean="0">
                <a:solidFill>
                  <a:srgbClr val="FF0000"/>
                </a:solidFill>
              </a:rPr>
              <a:t>Go shopping</a:t>
            </a:r>
          </a:p>
        </p:txBody>
      </p:sp>
      <p:pic>
        <p:nvPicPr>
          <p:cNvPr id="4098" name="Picture 2" descr="F:\DSCN06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471488"/>
            <a:ext cx="7488238" cy="461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dirty="0" smtClean="0">
                <a:solidFill>
                  <a:srgbClr val="FF0000"/>
                </a:solidFill>
              </a:rPr>
              <a:t>                  </a:t>
            </a:r>
            <a:r>
              <a:rPr lang="en-US" sz="4400" dirty="0" smtClean="0">
                <a:solidFill>
                  <a:srgbClr val="FF0000"/>
                </a:solidFill>
              </a:rPr>
              <a:t>Lay the  table</a:t>
            </a:r>
            <a:endParaRPr lang="en-US" dirty="0" smtClean="0"/>
          </a:p>
        </p:txBody>
      </p:sp>
      <p:pic>
        <p:nvPicPr>
          <p:cNvPr id="2050" name="Picture 2" descr="F:\DSCN06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692150"/>
            <a:ext cx="7920038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smtClean="0"/>
              <a:t>Nick</a:t>
            </a:r>
            <a:endParaRPr lang="ru-RU" sz="6600" smtClean="0"/>
          </a:p>
        </p:txBody>
      </p:sp>
      <p:sp>
        <p:nvSpPr>
          <p:cNvPr id="5325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ru-RU" smtClean="0"/>
          </a:p>
        </p:txBody>
      </p:sp>
      <p:pic>
        <p:nvPicPr>
          <p:cNvPr id="53251" name="Picture 2" descr="F:\Boy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758950"/>
            <a:ext cx="4924425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Read Nick’s letter</a:t>
            </a:r>
            <a:endParaRPr lang="ru-RU" smtClean="0"/>
          </a:p>
        </p:txBody>
      </p:sp>
      <p:sp>
        <p:nvSpPr>
          <p:cNvPr id="5427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ru-RU" smtClean="0"/>
              <a:t>«</a:t>
            </a:r>
            <a:r>
              <a:rPr lang="en-US" smtClean="0"/>
              <a:t>v</a:t>
            </a:r>
            <a:r>
              <a:rPr lang="ru-RU" smtClean="0"/>
              <a:t>» – это я знал(а)</a:t>
            </a:r>
          </a:p>
          <a:p>
            <a:pPr marL="0" indent="0">
              <a:buFont typeface="Arial" charset="0"/>
              <a:buNone/>
            </a:pPr>
            <a:r>
              <a:rPr lang="ru-RU" smtClean="0"/>
              <a:t>«+» - это новое и интересное</a:t>
            </a:r>
          </a:p>
          <a:p>
            <a:pPr marL="0" indent="0">
              <a:buFont typeface="Arial" charset="0"/>
              <a:buNone/>
            </a:pPr>
            <a:r>
              <a:rPr lang="ru-RU" smtClean="0"/>
              <a:t>«-» - это противоречит тому, что я знал(а)</a:t>
            </a:r>
          </a:p>
          <a:p>
            <a:pPr marL="0" indent="0">
              <a:buFont typeface="Arial" charset="0"/>
              <a:buNone/>
            </a:pPr>
            <a:r>
              <a:rPr lang="ru-RU" smtClean="0"/>
              <a:t>«?» -  это не совсем понятно и требует дополнительной информации.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2" descr="F:\waste-free-lunch-bo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9713" y="1700213"/>
            <a:ext cx="3375025" cy="325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8" name="Picture 3" descr="F:\untitled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490663"/>
            <a:ext cx="215900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5" descr="F:\famf98lunchtogo_ope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4508500"/>
            <a:ext cx="331311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2" descr="F:\Superman-Lunch-Box-lunch-boxes-3393992-469-4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3850" y="622300"/>
            <a:ext cx="5956300" cy="561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Прямоугольник 1"/>
          <p:cNvSpPr>
            <a:spLocks noChangeArrowheads="1"/>
          </p:cNvSpPr>
          <p:nvPr/>
        </p:nvSpPr>
        <p:spPr bwMode="auto">
          <a:xfrm>
            <a:off x="2286000" y="1212850"/>
            <a:ext cx="4572000" cy="511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Приёмы и стратегии ТРКМ</a:t>
            </a:r>
            <a:endParaRPr lang="ru-RU" sz="200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1) "Кластеры"</a:t>
            </a:r>
            <a:endParaRPr lang="ru-RU" sz="200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2) "Инсерт"</a:t>
            </a:r>
            <a:endParaRPr lang="ru-RU" sz="200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3) " Бортовой журнал"</a:t>
            </a:r>
            <a:endParaRPr lang="ru-RU" sz="200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4) "Эффективная лекция"</a:t>
            </a:r>
            <a:endParaRPr lang="ru-RU" sz="200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5) "Чтение с остановками"</a:t>
            </a:r>
            <a:endParaRPr lang="ru-RU" sz="200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6) Таблица "толстых" и "тонких" вопросов.</a:t>
            </a:r>
            <a:endParaRPr lang="ru-RU" sz="200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7) "Концептуальная таблица"</a:t>
            </a:r>
            <a:endParaRPr lang="ru-RU" sz="200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8) "Зигзаг"</a:t>
            </a:r>
            <a:endParaRPr lang="ru-RU" sz="200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9) "Шесть шляп мышления"</a:t>
            </a:r>
            <a:endParaRPr lang="ru-RU" sz="2000">
              <a:latin typeface="Calibri" pitchFamily="34" charset="0"/>
              <a:ea typeface="Times New Roman" pitchFamily="18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/>
          <a:srcRect r="812"/>
          <a:stretch>
            <a:fillRect/>
          </a:stretch>
        </p:blipFill>
        <p:spPr bwMode="auto">
          <a:xfrm>
            <a:off x="381000" y="304800"/>
            <a:ext cx="8147050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33400" y="5867400"/>
            <a:ext cx="8077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>
                <a:solidFill>
                  <a:srgbClr val="FF0000"/>
                </a:solidFill>
                <a:latin typeface="Comic Sans MS" pitchFamily="66" charset="0"/>
              </a:rPr>
              <a:t>          </a:t>
            </a:r>
            <a:r>
              <a:rPr lang="en-US" sz="4400">
                <a:solidFill>
                  <a:srgbClr val="FF0000"/>
                </a:solidFill>
                <a:latin typeface="Comic Sans MS" pitchFamily="66" charset="0"/>
              </a:rPr>
              <a:t>Do the washing up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113" y="5732463"/>
            <a:ext cx="6400800" cy="720725"/>
          </a:xfrm>
        </p:spPr>
        <p:txBody>
          <a:bodyPr/>
          <a:lstStyle/>
          <a:p>
            <a:r>
              <a:rPr lang="en-US" sz="4400" smtClean="0">
                <a:solidFill>
                  <a:srgbClr val="FF0000"/>
                </a:solidFill>
              </a:rPr>
              <a:t>Take a dog for a walk</a:t>
            </a:r>
            <a:endParaRPr lang="ru-RU" sz="4400" smtClean="0">
              <a:solidFill>
                <a:srgbClr val="FF0000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0538" y="563563"/>
            <a:ext cx="8161337" cy="499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5445125"/>
            <a:ext cx="8229600" cy="1177925"/>
          </a:xfrm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Make  one’s bed</a:t>
            </a:r>
            <a:endParaRPr lang="ru-RU" smtClean="0">
              <a:solidFill>
                <a:srgbClr val="FF0000"/>
              </a:solidFill>
            </a:endParaRPr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533"/>
          <a:stretch>
            <a:fillRect/>
          </a:stretch>
        </p:blipFill>
        <p:spPr>
          <a:xfrm>
            <a:off x="684213" y="404813"/>
            <a:ext cx="6373812" cy="45259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 r="832"/>
          <a:stretch>
            <a:fillRect/>
          </a:stretch>
        </p:blipFill>
        <p:spPr bwMode="auto">
          <a:xfrm>
            <a:off x="465138" y="561975"/>
            <a:ext cx="8145462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11188" y="5902325"/>
            <a:ext cx="59769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>
                <a:solidFill>
                  <a:srgbClr val="FF0000"/>
                </a:solidFill>
                <a:latin typeface="Comic Sans MS" pitchFamily="66" charset="0"/>
              </a:rPr>
              <a:t>       </a:t>
            </a:r>
            <a:r>
              <a:rPr lang="en-US" sz="4400">
                <a:solidFill>
                  <a:srgbClr val="FF0000"/>
                </a:solidFill>
                <a:latin typeface="Comic Sans MS" pitchFamily="66" charset="0"/>
              </a:rPr>
              <a:t>Sweep the floor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 r="638"/>
          <a:stretch>
            <a:fillRect/>
          </a:stretch>
        </p:blipFill>
        <p:spPr bwMode="auto">
          <a:xfrm>
            <a:off x="465138" y="561975"/>
            <a:ext cx="8161337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03188" y="5805488"/>
            <a:ext cx="792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>
                <a:solidFill>
                  <a:srgbClr val="FF0000"/>
                </a:solidFill>
                <a:latin typeface="Comic Sans MS" pitchFamily="66" charset="0"/>
              </a:rPr>
              <a:t>       </a:t>
            </a:r>
            <a:r>
              <a:rPr lang="en-US" sz="4400">
                <a:solidFill>
                  <a:srgbClr val="FF0000"/>
                </a:solidFill>
                <a:latin typeface="Comic Sans MS" pitchFamily="66" charset="0"/>
              </a:rPr>
              <a:t>Water the flowers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371600" y="5638800"/>
            <a:ext cx="6400800" cy="885825"/>
          </a:xfrm>
        </p:spPr>
        <p:txBody>
          <a:bodyPr/>
          <a:lstStyle/>
          <a:p>
            <a:r>
              <a:rPr lang="en-US" sz="4400" smtClean="0">
                <a:solidFill>
                  <a:srgbClr val="FF0000"/>
                </a:solidFill>
              </a:rPr>
              <a:t>Feed a pet</a:t>
            </a:r>
            <a:endParaRPr lang="ru-RU" sz="4400" smtClean="0">
              <a:solidFill>
                <a:srgbClr val="FF0000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0538" y="576263"/>
            <a:ext cx="8161337" cy="491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00663"/>
            <a:ext cx="6400800" cy="792162"/>
          </a:xfrm>
        </p:spPr>
        <p:txBody>
          <a:bodyPr/>
          <a:lstStyle/>
          <a:p>
            <a:r>
              <a:rPr lang="en-US" sz="4400" smtClean="0">
                <a:solidFill>
                  <a:srgbClr val="FF0000"/>
                </a:solidFill>
              </a:rPr>
              <a:t>cook</a:t>
            </a:r>
            <a:endParaRPr lang="ru-RU" sz="4400" smtClean="0">
              <a:solidFill>
                <a:srgbClr val="FF0000"/>
              </a:solidFill>
            </a:endParaRPr>
          </a:p>
        </p:txBody>
      </p:sp>
      <p:pic>
        <p:nvPicPr>
          <p:cNvPr id="1026" name="Picture 2" descr="F:\DSCN0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052513"/>
            <a:ext cx="65532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dirty="0" smtClean="0">
                <a:solidFill>
                  <a:srgbClr val="FF0000"/>
                </a:solidFill>
              </a:rPr>
              <a:t>                </a:t>
            </a:r>
            <a:r>
              <a:rPr lang="en-US" sz="4400" dirty="0" smtClean="0">
                <a:solidFill>
                  <a:srgbClr val="FF0000"/>
                </a:solidFill>
              </a:rPr>
              <a:t>Clean the room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F:\DSCN06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33375"/>
            <a:ext cx="78486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100</Words>
  <Application>Microsoft Office PowerPoint</Application>
  <PresentationFormat>Экран (4:3)</PresentationFormat>
  <Paragraphs>49</Paragraphs>
  <Slides>16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25</vt:i4>
      </vt:variant>
      <vt:variant>
        <vt:lpstr>Заголовки слайдов</vt:lpstr>
      </vt:variant>
      <vt:variant>
        <vt:i4>16</vt:i4>
      </vt:variant>
    </vt:vector>
  </HeadingPairs>
  <TitlesOfParts>
    <vt:vector size="45" baseType="lpstr">
      <vt:lpstr>Calibri</vt:lpstr>
      <vt:lpstr>Arial</vt:lpstr>
      <vt:lpstr>Comic Sans MS</vt:lpstr>
      <vt:lpstr>Times New Roman</vt:lpstr>
      <vt:lpstr>Тема Office</vt:lpstr>
      <vt:lpstr>Default Design</vt:lpstr>
      <vt:lpstr>1_Default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1_Default Design</vt:lpstr>
      <vt:lpstr>1_Default Design</vt:lpstr>
      <vt:lpstr>1_Default Design</vt:lpstr>
      <vt:lpstr>1_Default Design</vt:lpstr>
      <vt:lpstr>1_Default Design</vt:lpstr>
      <vt:lpstr>1_Default Design</vt:lpstr>
      <vt:lpstr>1_Default Design</vt:lpstr>
      <vt:lpstr>1_Default Design</vt:lpstr>
      <vt:lpstr>1_Default Design</vt:lpstr>
      <vt:lpstr>1_Default Design</vt:lpstr>
      <vt:lpstr>1_Default Design</vt:lpstr>
      <vt:lpstr>How do you help in your  family? </vt:lpstr>
      <vt:lpstr>Слайд 2</vt:lpstr>
      <vt:lpstr>Слайд 3</vt:lpstr>
      <vt:lpstr>Make  one’s bed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Nick</vt:lpstr>
      <vt:lpstr>Read Nick’s letter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you help in your  family?</dc:title>
  <dc:creator>кабинет физики</dc:creator>
  <cp:lastModifiedBy>1</cp:lastModifiedBy>
  <cp:revision>10</cp:revision>
  <dcterms:created xsi:type="dcterms:W3CDTF">2012-02-22T04:51:32Z</dcterms:created>
  <dcterms:modified xsi:type="dcterms:W3CDTF">2015-02-08T15:37:53Z</dcterms:modified>
</cp:coreProperties>
</file>