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140" r:id="rId1"/>
  </p:sldMasterIdLst>
  <p:sldIdLst>
    <p:sldId id="256" r:id="rId2"/>
    <p:sldId id="287" r:id="rId3"/>
    <p:sldId id="278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81" r:id="rId12"/>
    <p:sldId id="310" r:id="rId13"/>
    <p:sldId id="311" r:id="rId14"/>
    <p:sldId id="312" r:id="rId15"/>
    <p:sldId id="314" r:id="rId16"/>
    <p:sldId id="316" r:id="rId17"/>
    <p:sldId id="317" r:id="rId18"/>
    <p:sldId id="318" r:id="rId19"/>
    <p:sldId id="319" r:id="rId20"/>
    <p:sldId id="32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599" autoAdjust="0"/>
  </p:normalViewPr>
  <p:slideViewPr>
    <p:cSldViewPr>
      <p:cViewPr>
        <p:scale>
          <a:sx n="60" d="100"/>
          <a:sy n="60" d="100"/>
        </p:scale>
        <p:origin x="-1536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9CE962-8BF1-4A6C-97BD-4A13876A4A22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D9E7D46-1AE7-4C26-B857-895DCA575C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0"/>
            <a:ext cx="7704856" cy="6744281"/>
          </a:xfrm>
          <a:prstGeom prst="rect">
            <a:avLst/>
          </a:prstGeom>
          <a:noFill/>
          <a:ln>
            <a:solidFill>
              <a:schemeClr val="bg1">
                <a:lumMod val="95000"/>
                <a:lumOff val="5000"/>
              </a:schemeClr>
            </a:solidFill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endParaRPr lang="ru-RU" sz="2900" b="1" dirty="0" smtClean="0">
              <a:ln>
                <a:solidFill>
                  <a:schemeClr val="tx1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9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endParaRPr lang="en-US" sz="29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9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храма  Тихвинской  Божией Матери села Иваново Петушинского района</a:t>
            </a:r>
          </a:p>
          <a:p>
            <a:endParaRPr lang="ru-RU" sz="29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500" b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500" b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Выполнила : учитель </a:t>
            </a:r>
            <a:endParaRPr lang="en-US" sz="2500" b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500" b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МОБУ Вольгинская СОШ</a:t>
            </a:r>
          </a:p>
          <a:p>
            <a:pPr algn="r"/>
            <a:r>
              <a:rPr lang="ru-RU" sz="2500" b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Фисенко Наталья Анатольевна</a:t>
            </a:r>
            <a:endParaRPr lang="en-US" sz="2500" b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en-US" sz="2500" b="1" dirty="0" smtClean="0">
              <a:ln>
                <a:solidFill>
                  <a:schemeClr val="tx1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500" b="1" dirty="0">
              <a:ln>
                <a:solidFill>
                  <a:schemeClr val="tx1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0974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oc3-780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60648"/>
            <a:ext cx="5572164" cy="642939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МИХАЛЁВ_0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728397" y="-1557600"/>
            <a:ext cx="6858003" cy="9973203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информатика 2\Desktop\дроп_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-603448"/>
            <a:ext cx="10220661" cy="746144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МИХАЛЁВ_00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7554" y="0"/>
            <a:ext cx="2989817" cy="17716624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5364088" y="332656"/>
            <a:ext cx="2916335" cy="30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488928"/>
            <a:ext cx="3096344" cy="55323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Зинаида </a:t>
            </a: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Александровна Широкова – </a:t>
            </a:r>
            <a:b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староста в храме.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32656"/>
            <a:ext cx="3481941" cy="87865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5085184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Отец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Александр – священник храма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4472452" cy="8775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3645024"/>
            <a:ext cx="4032448" cy="20882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Операция Милосердие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501009"/>
            <a:ext cx="388210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60648"/>
            <a:ext cx="444211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image464222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\Рабочий стол\250513_1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нформатика 3\Desktop\картинки\Deti-v-tcerkv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68560" y="-99392"/>
            <a:ext cx="10055205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МИХАЛЁВ_00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95736" y="260648"/>
            <a:ext cx="5112568" cy="626469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777a39c869df3c898d22c5a99ba6686d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14412" y="-166688"/>
            <a:ext cx="10525162" cy="71913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МИХАЛЁВ_0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11760" y="476672"/>
            <a:ext cx="4666581" cy="588241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9144000" cy="1628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Содержимое 5" descr="МИХАЛЁВ_00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642974" y="-285776"/>
            <a:ext cx="10429948" cy="7358114"/>
          </a:xfrm>
        </p:spPr>
      </p:pic>
    </p:spTree>
    <p:extLst>
      <p:ext uri="{BB962C8B-B14F-4D97-AF65-F5344CB8AC3E}">
        <p14:creationId xmlns:p14="http://schemas.microsoft.com/office/powerpoint/2010/main" xmlns="" val="20672877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Герб династии Прозоровских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Admin\Рабочий стол\1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714488"/>
            <a:ext cx="4643470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Свято -Успенский Тихвинский  монастырь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Admin\Рабочий стол\Тихвинский монастыр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714488"/>
            <a:ext cx="8501122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38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0"/>
            <a:ext cx="578647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3t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0"/>
            <a:ext cx="600079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M.N._Volkonskiy_with_Prozorovsky's_famil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images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0"/>
            <a:ext cx="635798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670</TotalTime>
  <Words>35</Words>
  <Application>Microsoft Office PowerPoint</Application>
  <PresentationFormat>Экран (4:3)</PresentationFormat>
  <Paragraphs>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 </vt:lpstr>
      <vt:lpstr>Слайд 2</vt:lpstr>
      <vt:lpstr>Слайд 3</vt:lpstr>
      <vt:lpstr>       Герб династии Прозоровских</vt:lpstr>
      <vt:lpstr>Свято -Успенский Тихвинский  монастырь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Зинаида Александровна Широкова –  староста в храме.</vt:lpstr>
      <vt:lpstr>Операция Милосердие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Фисенко Н.А.</dc:creator>
  <cp:lastModifiedBy>Наталья</cp:lastModifiedBy>
  <cp:revision>88</cp:revision>
  <dcterms:created xsi:type="dcterms:W3CDTF">2013-09-22T14:13:58Z</dcterms:created>
  <dcterms:modified xsi:type="dcterms:W3CDTF">2015-02-08T19:44:37Z</dcterms:modified>
</cp:coreProperties>
</file>