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2771" y="404664"/>
            <a:ext cx="643798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4000" b="1" dirty="0" smtClean="0"/>
              <a:t>Изложение</a:t>
            </a:r>
          </a:p>
          <a:p>
            <a:pPr algn="ctr"/>
            <a:r>
              <a:rPr lang="ru-RU" sz="4000" b="1" dirty="0" smtClean="0"/>
              <a:t>Как Маша стала большой</a:t>
            </a:r>
            <a:endParaRPr lang="ru-RU" sz="4000" b="1" dirty="0"/>
          </a:p>
        </p:txBody>
      </p:sp>
      <p:pic>
        <p:nvPicPr>
          <p:cNvPr id="5" name="Picture 8" descr="http://www.r-rech.ru/images/stories/p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6309" y="2060848"/>
            <a:ext cx="6210801" cy="4192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9549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2822" y="548680"/>
            <a:ext cx="8382423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dirty="0" smtClean="0"/>
              <a:t>План 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Маша очень хотела вырасти.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Маша моет посуду и подметает пол.</a:t>
            </a:r>
          </a:p>
          <a:p>
            <a:pPr marL="342900" indent="-342900">
              <a:buAutoNum type="arabicPeriod"/>
            </a:pPr>
            <a:r>
              <a:rPr lang="ru-RU" sz="3600" dirty="0" smtClean="0"/>
              <a:t>Все называют Машу большой.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9473846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Schoolbook" pitchFamily="18" charset="0"/>
              </a:rPr>
              <a:t> </a:t>
            </a:r>
            <a:r>
              <a:rPr lang="ru-RU" dirty="0" smtClean="0">
                <a:latin typeface="Century Schoolbook" pitchFamily="18" charset="0"/>
              </a:rPr>
              <a:t>	</a:t>
            </a:r>
            <a:r>
              <a:rPr lang="ru-RU" sz="3200" b="1" dirty="0" smtClean="0">
                <a:latin typeface="Century Schoolbook" pitchFamily="18" charset="0"/>
              </a:rPr>
              <a:t>Маленькая </a:t>
            </a:r>
            <a:r>
              <a:rPr lang="ru-RU" sz="3200" b="1" dirty="0">
                <a:latin typeface="Century Schoolbook" pitchFamily="18" charset="0"/>
              </a:rPr>
              <a:t>Маша очень хотела вырасти. Как это сделать, Маша не знала. Пробовала в маминых туфлях ходить, в бабушкином ха­лате сидеть. Ничего не получилось.</a:t>
            </a:r>
            <a:r>
              <a:rPr lang="ru-RU" sz="3200" dirty="0">
                <a:latin typeface="Century Schoolbook" pitchFamily="18" charset="0"/>
              </a:rPr>
              <a:t/>
            </a:r>
            <a:br>
              <a:rPr lang="ru-RU" sz="3200" dirty="0">
                <a:latin typeface="Century Schoolbook" pitchFamily="18" charset="0"/>
              </a:rPr>
            </a:br>
            <a:r>
              <a:rPr lang="ru-RU" sz="3200" dirty="0">
                <a:latin typeface="Century Schoolbook" pitchFamily="18" charset="0"/>
              </a:rPr>
              <a:t>       </a:t>
            </a:r>
            <a:r>
              <a:rPr lang="ru-RU" sz="3200" b="1" dirty="0">
                <a:latin typeface="Century Schoolbook" pitchFamily="18" charset="0"/>
              </a:rPr>
              <a:t>Попросила мама Машу пол подмести. Девочка очень хорошо это сделала. Когда Маша вымыла посуду, даже папа удивился.</a:t>
            </a:r>
            <a:r>
              <a:rPr lang="ru-RU" sz="3200" dirty="0">
                <a:latin typeface="Century Schoolbook" pitchFamily="18" charset="0"/>
              </a:rPr>
              <a:t/>
            </a:r>
            <a:br>
              <a:rPr lang="ru-RU" sz="3200" dirty="0">
                <a:latin typeface="Century Schoolbook" pitchFamily="18" charset="0"/>
              </a:rPr>
            </a:br>
            <a:r>
              <a:rPr lang="ru-RU" sz="3200" dirty="0" smtClean="0">
                <a:latin typeface="Century Schoolbook" pitchFamily="18" charset="0"/>
              </a:rPr>
              <a:t>	</a:t>
            </a:r>
            <a:r>
              <a:rPr lang="ru-RU" sz="3200" b="1" dirty="0" smtClean="0">
                <a:latin typeface="Century Schoolbook" pitchFamily="18" charset="0"/>
              </a:rPr>
              <a:t>Теперь </a:t>
            </a:r>
            <a:r>
              <a:rPr lang="ru-RU" sz="3200" b="1" dirty="0">
                <a:latin typeface="Century Schoolbook" pitchFamily="18" charset="0"/>
              </a:rPr>
              <a:t>все называют Машу большой! </a:t>
            </a:r>
            <a:br>
              <a:rPr lang="ru-RU" sz="3200" b="1" dirty="0">
                <a:latin typeface="Century Schoolbook" pitchFamily="18" charset="0"/>
              </a:rPr>
            </a:br>
            <a:r>
              <a:rPr lang="ru-RU" sz="3200" b="1" dirty="0">
                <a:latin typeface="Century Schoolbook" pitchFamily="18" charset="0"/>
              </a:rPr>
              <a:t>                       </a:t>
            </a:r>
            <a:r>
              <a:rPr lang="ru-RU" sz="3200" b="1" dirty="0" smtClean="0">
                <a:latin typeface="Century Schoolbook" pitchFamily="18" charset="0"/>
              </a:rPr>
              <a:t>                      </a:t>
            </a:r>
            <a:r>
              <a:rPr lang="ru-RU" sz="2400" b="1" dirty="0" smtClean="0">
                <a:latin typeface="Century Schoolbook" pitchFamily="18" charset="0"/>
              </a:rPr>
              <a:t>(</a:t>
            </a:r>
            <a:r>
              <a:rPr lang="ru-RU" sz="2400" b="1" dirty="0">
                <a:latin typeface="Century Schoolbook" pitchFamily="18" charset="0"/>
              </a:rPr>
              <a:t>По Е. </a:t>
            </a:r>
            <a:r>
              <a:rPr lang="ru-RU" sz="2400" b="1" dirty="0" smtClean="0">
                <a:latin typeface="Century Schoolbook" pitchFamily="18" charset="0"/>
              </a:rPr>
              <a:t>Пермяку)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971902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2722" y="476672"/>
            <a:ext cx="38235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Беседа по содержанию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77768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Century Schoolbook" pitchFamily="18" charset="0"/>
              </a:rPr>
              <a:t>1. Определите тип текста?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2. Разделите текст на части.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3. Прочитайте основную часть.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4. Что можно сказать о Маше?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5. Составьте план пересказа.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6. Перескажите текст по плану.</a:t>
            </a:r>
            <a:endParaRPr lang="ru-RU" sz="2800" b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433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audioskazki.net/wp-content/gallery/permyak/kalitka/p0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96686"/>
            <a:ext cx="3635227" cy="335895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6" descr="http://audioskazki.net/wp-content/gallery/permyak/kalitka/p001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06910"/>
            <a:ext cx="2878737" cy="3448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0" descr="http://www.r-rech.ru/images/stories/p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3858885"/>
            <a:ext cx="3024336" cy="2857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12462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07959" y="476672"/>
            <a:ext cx="41730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Языковой анализ текста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196752"/>
            <a:ext cx="777686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 smtClean="0">
                <a:latin typeface="Century Schoolbook" pitchFamily="18" charset="0"/>
              </a:rPr>
              <a:t>1. Чего </a:t>
            </a:r>
            <a:r>
              <a:rPr lang="ru-RU" sz="2800" b="1" dirty="0">
                <a:latin typeface="Century Schoolbook" pitchFamily="18" charset="0"/>
              </a:rPr>
              <a:t>очень хотелось Маше</a:t>
            </a:r>
            <a:r>
              <a:rPr lang="ru-RU" sz="2800" b="1" dirty="0" smtClean="0">
                <a:latin typeface="Century Schoolbook" pitchFamily="18" charset="0"/>
              </a:rPr>
              <a:t>?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2. Знала ли Маша, как это сделать?</a:t>
            </a:r>
            <a:endParaRPr lang="ru-RU" sz="2800" dirty="0">
              <a:latin typeface="Century Schoolbook" pitchFamily="18" charset="0"/>
            </a:endParaRP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3. Что </a:t>
            </a:r>
            <a:r>
              <a:rPr lang="ru-RU" sz="2800" b="1" dirty="0">
                <a:latin typeface="Century Schoolbook" pitchFamily="18" charset="0"/>
              </a:rPr>
              <a:t>она для этого делала? </a:t>
            </a:r>
            <a:endParaRPr lang="ru-RU" sz="2800" dirty="0">
              <a:latin typeface="Century Schoolbook" pitchFamily="18" charset="0"/>
            </a:endParaRP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4. О чём попросила мама Машу?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5. Как девочка сделала это?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6. Чему удивился папа?</a:t>
            </a:r>
          </a:p>
          <a:p>
            <a:pPr lvl="0"/>
            <a:r>
              <a:rPr lang="ru-RU" sz="2800" b="1" dirty="0" smtClean="0">
                <a:latin typeface="Century Schoolbook" pitchFamily="18" charset="0"/>
              </a:rPr>
              <a:t>7. Когда все стали называть Машу большой?</a:t>
            </a:r>
            <a:endParaRPr lang="ru-RU" sz="2800" b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1853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28300"/>
            <a:ext cx="7627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Словарно-орфографическая подготовка</a:t>
            </a: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638" y="1120775"/>
            <a:ext cx="8340725" cy="4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65894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28300"/>
            <a:ext cx="7627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Словарно-орфографическая подготовка</a:t>
            </a:r>
            <a:endParaRPr lang="ru-RU" sz="32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1283907"/>
            <a:ext cx="8820472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latin typeface="Century Schoolbook" pitchFamily="18" charset="0"/>
              </a:rPr>
              <a:t>Прочитай трудные слова по слогам. Обрати внимание на них, когда будешь писать изложение.</a:t>
            </a:r>
          </a:p>
          <a:p>
            <a:endParaRPr lang="ru-RU" sz="3200" dirty="0">
              <a:latin typeface="Century Schoolbook" pitchFamily="18" charset="0"/>
            </a:endParaRPr>
          </a:p>
          <a:p>
            <a:pPr>
              <a:lnSpc>
                <a:spcPct val="150000"/>
              </a:lnSpc>
            </a:pPr>
            <a:r>
              <a:rPr lang="ru-RU" sz="3200" b="1" dirty="0">
                <a:latin typeface="Century Schoolbook" pitchFamily="18" charset="0"/>
              </a:rPr>
              <a:t>хотела вырасти, сделать, не знала, пробовала, ничего не получилось, попросила, подмести, сделала, посуда, удивился</a:t>
            </a:r>
            <a:endParaRPr lang="ru-RU" sz="3200" b="1" dirty="0">
              <a:latin typeface="Century Schoolbook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4149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328300"/>
            <a:ext cx="762772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Словарно-орфографическая подготовка</a:t>
            </a: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49351" y="2178407"/>
            <a:ext cx="820891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Обратите внимание на написание слов:</a:t>
            </a:r>
            <a:endParaRPr lang="ru-RU" sz="2800" dirty="0"/>
          </a:p>
          <a:p>
            <a:r>
              <a:rPr lang="ru-RU" sz="2800" b="1" dirty="0"/>
              <a:t> </a:t>
            </a:r>
            <a:r>
              <a:rPr lang="ru-RU" sz="2800" b="1" i="1" dirty="0"/>
              <a:t>х</a:t>
            </a: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/>
              <a:t>тела, </a:t>
            </a:r>
            <a:endParaRPr lang="ru-RU" sz="2800" dirty="0"/>
          </a:p>
          <a:p>
            <a:r>
              <a:rPr lang="ru-RU" sz="2800" b="1" i="1" dirty="0"/>
              <a:t>          х</a:t>
            </a: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/>
              <a:t>дить, </a:t>
            </a:r>
            <a:endParaRPr lang="ru-RU" sz="2800" dirty="0"/>
          </a:p>
          <a:p>
            <a:r>
              <a:rPr lang="ru-RU" sz="2800" b="1" i="1" dirty="0"/>
              <a:t>                  п</a:t>
            </a: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/>
              <a:t>д­м</a:t>
            </a:r>
            <a:r>
              <a:rPr lang="ru-RU" sz="2800" b="1" i="1" dirty="0">
                <a:solidFill>
                  <a:srgbClr val="FF0000"/>
                </a:solidFill>
              </a:rPr>
              <a:t>е</a:t>
            </a:r>
            <a:r>
              <a:rPr lang="ru-RU" sz="2800" b="1" i="1" dirty="0"/>
              <a:t>сти,</a:t>
            </a:r>
            <a:endParaRPr lang="ru-RU" sz="2800" dirty="0"/>
          </a:p>
          <a:p>
            <a:r>
              <a:rPr lang="ru-RU" sz="2800" b="1" i="1" dirty="0"/>
              <a:t>                              уд</a:t>
            </a:r>
            <a:r>
              <a:rPr lang="ru-RU" sz="2800" b="1" i="1" dirty="0">
                <a:solidFill>
                  <a:srgbClr val="FF0000"/>
                </a:solidFill>
              </a:rPr>
              <a:t>и</a:t>
            </a:r>
            <a:r>
              <a:rPr lang="ru-RU" sz="2800" b="1" i="1" dirty="0"/>
              <a:t>вился, </a:t>
            </a:r>
            <a:endParaRPr lang="ru-RU" sz="2800" dirty="0"/>
          </a:p>
          <a:p>
            <a:r>
              <a:rPr lang="ru-RU" sz="2800" b="1" i="1" dirty="0"/>
              <a:t>                                            п</a:t>
            </a: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/>
              <a:t>суду, </a:t>
            </a:r>
            <a:endParaRPr lang="ru-RU" sz="2800" dirty="0"/>
          </a:p>
          <a:p>
            <a:r>
              <a:rPr lang="ru-RU" sz="2800" b="1" i="1" dirty="0"/>
              <a:t>                                                проб</a:t>
            </a:r>
            <a:r>
              <a:rPr lang="ru-RU" sz="2800" b="1" i="1" dirty="0">
                <a:solidFill>
                  <a:srgbClr val="FF0000"/>
                </a:solidFill>
              </a:rPr>
              <a:t>о</a:t>
            </a:r>
            <a:r>
              <a:rPr lang="ru-RU" sz="2800" b="1" i="1" dirty="0"/>
              <a:t>в</a:t>
            </a:r>
            <a:r>
              <a:rPr lang="ru-RU" sz="2800" b="1" i="1" dirty="0">
                <a:solidFill>
                  <a:srgbClr val="FF0000"/>
                </a:solidFill>
              </a:rPr>
              <a:t>а</a:t>
            </a:r>
            <a:r>
              <a:rPr lang="ru-RU" sz="2800" b="1" i="1" dirty="0"/>
              <a:t>ла.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781685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Century Schoolbook" pitchFamily="18" charset="0"/>
              </a:rPr>
              <a:t> </a:t>
            </a:r>
            <a:r>
              <a:rPr lang="ru-RU" dirty="0" smtClean="0">
                <a:latin typeface="Century Schoolbook" pitchFamily="18" charset="0"/>
              </a:rPr>
              <a:t>	</a:t>
            </a:r>
            <a:r>
              <a:rPr lang="ru-RU" sz="3200" b="1" dirty="0" smtClean="0">
                <a:latin typeface="Century Schoolbook" pitchFamily="18" charset="0"/>
              </a:rPr>
              <a:t>Маленькая </a:t>
            </a:r>
            <a:r>
              <a:rPr lang="ru-RU" sz="3200" b="1" dirty="0">
                <a:latin typeface="Century Schoolbook" pitchFamily="18" charset="0"/>
              </a:rPr>
              <a:t>Маша очень хотела вырасти. Как это сделать, Маша не знала. Пробовала в маминых туфлях ходить, в бабушкином ха­лате сидеть. Ничего не получилось.</a:t>
            </a:r>
            <a:r>
              <a:rPr lang="ru-RU" sz="3200" dirty="0">
                <a:latin typeface="Century Schoolbook" pitchFamily="18" charset="0"/>
              </a:rPr>
              <a:t/>
            </a:r>
            <a:br>
              <a:rPr lang="ru-RU" sz="3200" dirty="0">
                <a:latin typeface="Century Schoolbook" pitchFamily="18" charset="0"/>
              </a:rPr>
            </a:br>
            <a:r>
              <a:rPr lang="ru-RU" sz="3200" dirty="0">
                <a:latin typeface="Century Schoolbook" pitchFamily="18" charset="0"/>
              </a:rPr>
              <a:t>       </a:t>
            </a:r>
            <a:r>
              <a:rPr lang="ru-RU" sz="3200" b="1" dirty="0">
                <a:latin typeface="Century Schoolbook" pitchFamily="18" charset="0"/>
              </a:rPr>
              <a:t>Попросила мама Машу пол подмести. Девочка очень хорошо это сделала. Когда Маша вымыла посуду, даже папа удивился.</a:t>
            </a:r>
            <a:r>
              <a:rPr lang="ru-RU" sz="3200" dirty="0">
                <a:latin typeface="Century Schoolbook" pitchFamily="18" charset="0"/>
              </a:rPr>
              <a:t/>
            </a:r>
            <a:br>
              <a:rPr lang="ru-RU" sz="3200" dirty="0">
                <a:latin typeface="Century Schoolbook" pitchFamily="18" charset="0"/>
              </a:rPr>
            </a:br>
            <a:r>
              <a:rPr lang="ru-RU" sz="3200" dirty="0" smtClean="0">
                <a:latin typeface="Century Schoolbook" pitchFamily="18" charset="0"/>
              </a:rPr>
              <a:t>	</a:t>
            </a:r>
            <a:r>
              <a:rPr lang="ru-RU" sz="3200" b="1" dirty="0" smtClean="0">
                <a:latin typeface="Century Schoolbook" pitchFamily="18" charset="0"/>
              </a:rPr>
              <a:t>Теперь </a:t>
            </a:r>
            <a:r>
              <a:rPr lang="ru-RU" sz="3200" b="1" dirty="0">
                <a:latin typeface="Century Schoolbook" pitchFamily="18" charset="0"/>
              </a:rPr>
              <a:t>все называют Машу большой! </a:t>
            </a:r>
            <a:br>
              <a:rPr lang="ru-RU" sz="3200" b="1" dirty="0">
                <a:latin typeface="Century Schoolbook" pitchFamily="18" charset="0"/>
              </a:rPr>
            </a:br>
            <a:r>
              <a:rPr lang="ru-RU" sz="3200" b="1" dirty="0">
                <a:latin typeface="Century Schoolbook" pitchFamily="18" charset="0"/>
              </a:rPr>
              <a:t>                       </a:t>
            </a:r>
            <a:r>
              <a:rPr lang="ru-RU" sz="3200" b="1" dirty="0" smtClean="0">
                <a:latin typeface="Century Schoolbook" pitchFamily="18" charset="0"/>
              </a:rPr>
              <a:t>                      </a:t>
            </a:r>
            <a:r>
              <a:rPr lang="ru-RU" sz="2400" b="1" dirty="0" smtClean="0">
                <a:latin typeface="Century Schoolbook" pitchFamily="18" charset="0"/>
              </a:rPr>
              <a:t>(</a:t>
            </a:r>
            <a:r>
              <a:rPr lang="ru-RU" sz="2400" b="1" dirty="0">
                <a:latin typeface="Century Schoolbook" pitchFamily="18" charset="0"/>
              </a:rPr>
              <a:t>По Е. </a:t>
            </a:r>
            <a:r>
              <a:rPr lang="ru-RU" sz="2400" b="1" dirty="0" smtClean="0">
                <a:latin typeface="Century Schoolbook" pitchFamily="18" charset="0"/>
              </a:rPr>
              <a:t>Пермяку)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497413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9</TotalTime>
  <Words>195</Words>
  <Application>Microsoft Office PowerPoint</Application>
  <PresentationFormat>Экран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Светлана</cp:lastModifiedBy>
  <cp:revision>2</cp:revision>
  <dcterms:created xsi:type="dcterms:W3CDTF">2015-02-08T10:10:21Z</dcterms:created>
  <dcterms:modified xsi:type="dcterms:W3CDTF">2015-02-08T10:30:16Z</dcterms:modified>
</cp:coreProperties>
</file>