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65" r:id="rId5"/>
    <p:sldId id="267" r:id="rId6"/>
    <p:sldId id="258" r:id="rId7"/>
    <p:sldId id="264" r:id="rId8"/>
    <p:sldId id="268" r:id="rId9"/>
    <p:sldId id="269" r:id="rId10"/>
    <p:sldId id="270" r:id="rId11"/>
    <p:sldId id="271" r:id="rId12"/>
    <p:sldId id="262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132" autoAdjust="0"/>
    <p:restoredTop sz="94660"/>
  </p:normalViewPr>
  <p:slideViewPr>
    <p:cSldViewPr>
      <p:cViewPr varScale="1">
        <p:scale>
          <a:sx n="69" d="100"/>
          <a:sy n="69" d="100"/>
        </p:scale>
        <p:origin x="-155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5C981-DBCA-403B-A4D7-AAA0B3330EB7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F0B5-5E5E-4117-990A-9C96B64F1C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7046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5C981-DBCA-403B-A4D7-AAA0B3330EB7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F0B5-5E5E-4117-990A-9C96B64F1C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8271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5C981-DBCA-403B-A4D7-AAA0B3330EB7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F0B5-5E5E-4117-990A-9C96B64F1C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9146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5C981-DBCA-403B-A4D7-AAA0B3330EB7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F0B5-5E5E-4117-990A-9C96B64F1C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78701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5C981-DBCA-403B-A4D7-AAA0B3330EB7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F0B5-5E5E-4117-990A-9C96B64F1C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7566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5C981-DBCA-403B-A4D7-AAA0B3330EB7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F0B5-5E5E-4117-990A-9C96B64F1C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2245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5C981-DBCA-403B-A4D7-AAA0B3330EB7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F0B5-5E5E-4117-990A-9C96B64F1C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7579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5C981-DBCA-403B-A4D7-AAA0B3330EB7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F0B5-5E5E-4117-990A-9C96B64F1C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69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5C981-DBCA-403B-A4D7-AAA0B3330EB7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F0B5-5E5E-4117-990A-9C96B64F1C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0846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5C981-DBCA-403B-A4D7-AAA0B3330EB7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F0B5-5E5E-4117-990A-9C96B64F1C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049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D5C981-DBCA-403B-A4D7-AAA0B3330EB7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4F0B5-5E5E-4117-990A-9C96B64F1C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03378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D5C981-DBCA-403B-A4D7-AAA0B3330EB7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4F0B5-5E5E-4117-990A-9C96B64F1C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8403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71600" y="260648"/>
            <a:ext cx="7488832" cy="41143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шуме птичьего базара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Не отыщешь Казуара.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Как никак, а сам он - птица.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Так чего же он боится?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 ответил Казуар: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«Не пойду я на базар.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Одно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дело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- встретишь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птицу,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А </a:t>
            </a:r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другое –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продавщицу</a:t>
            </a:r>
          </a:p>
          <a:p>
            <a:r>
              <a:rPr lang="ru-RU" sz="28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8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Уж её – то я боюсь!»</a:t>
            </a:r>
          </a:p>
        </p:txBody>
      </p:sp>
      <p:pic>
        <p:nvPicPr>
          <p:cNvPr id="3" name="Picture 2" descr="C:\Users\Тамара\Desktop\Казуар\скац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3356992"/>
            <a:ext cx="3024335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73484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03" y="20424"/>
            <a:ext cx="9124497" cy="6837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99592" y="4653136"/>
            <a:ext cx="777686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Georgia" pitchFamily="18" charset="0"/>
              </a:rPr>
              <a:t>Питаются казуары фруктами, грибами</a:t>
            </a:r>
            <a:r>
              <a:rPr lang="ru-RU" sz="2800" b="1" dirty="0">
                <a:solidFill>
                  <a:srgbClr val="002060"/>
                </a:solidFill>
                <a:latin typeface="Georgia" pitchFamily="18" charset="0"/>
              </a:rPr>
              <a:t>, улитками, насекомыми, лягушками, змеями и другими мелкими </a:t>
            </a:r>
            <a:r>
              <a:rPr lang="ru-RU" sz="2800" b="1" dirty="0" smtClean="0">
                <a:solidFill>
                  <a:srgbClr val="002060"/>
                </a:solidFill>
                <a:latin typeface="Georgia" pitchFamily="18" charset="0"/>
              </a:rPr>
              <a:t>животными.</a:t>
            </a:r>
            <a:endParaRPr lang="ru-RU" sz="28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9218" name="Picture 2" descr="C:\Users\Тамара\Desktop\Казуар\скац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764705"/>
            <a:ext cx="2952327" cy="3535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2490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9553" y="0"/>
            <a:ext cx="9173553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99592" y="4653136"/>
            <a:ext cx="784887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Georgia" pitchFamily="18" charset="0"/>
              </a:rPr>
              <a:t>В дикой природе казуар живет до 19 лет. </a:t>
            </a:r>
            <a:r>
              <a:rPr lang="ru-RU" sz="2800" b="1" dirty="0" smtClean="0">
                <a:solidFill>
                  <a:srgbClr val="002060"/>
                </a:solidFill>
                <a:latin typeface="Georgia" pitchFamily="18" charset="0"/>
              </a:rPr>
              <a:t>Он занесён </a:t>
            </a:r>
            <a:r>
              <a:rPr lang="ru-RU" sz="2800" b="1" dirty="0">
                <a:solidFill>
                  <a:srgbClr val="002060"/>
                </a:solidFill>
                <a:latin typeface="Georgia" pitchFamily="18" charset="0"/>
              </a:rPr>
              <a:t>в Международную Красную книгу. </a:t>
            </a:r>
          </a:p>
        </p:txBody>
      </p:sp>
      <p:pic>
        <p:nvPicPr>
          <p:cNvPr id="11267" name="Picture 3" descr="C:\Users\Тамара\Desktop\Казуар\58d063eaa5a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60" y="692696"/>
            <a:ext cx="4824536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62589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54" y="0"/>
            <a:ext cx="9132346" cy="6992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43608" y="4365104"/>
            <a:ext cx="777686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Georgia" pitchFamily="18" charset="0"/>
              </a:rPr>
              <a:t>Презентацию приготовил  ученик 3 – б класса </a:t>
            </a:r>
          </a:p>
          <a:p>
            <a:pPr algn="ctr"/>
            <a:r>
              <a:rPr lang="ru-RU" sz="2800" b="1" smtClean="0">
                <a:solidFill>
                  <a:srgbClr val="002060"/>
                </a:solidFill>
                <a:latin typeface="Georgia" pitchFamily="18" charset="0"/>
              </a:rPr>
              <a:t>Скоробогатов Михаил.</a:t>
            </a:r>
            <a:endParaRPr lang="ru-RU" sz="28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12290" name="Picture 2" descr="C:\Users\Тамара\Desktop\Казуар\ти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3399" y="1196752"/>
            <a:ext cx="2609850" cy="25614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1972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11560" y="5229201"/>
            <a:ext cx="82809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 </a:t>
            </a:r>
            <a:r>
              <a:rPr lang="ru-RU" sz="2800" b="1" dirty="0">
                <a:solidFill>
                  <a:srgbClr val="002060"/>
                </a:solidFill>
                <a:latin typeface="Georgia" pitchFamily="18" charset="0"/>
              </a:rPr>
              <a:t>Казуар – третья по величине птица в мире, первые две птицы – это страус и эму.</a:t>
            </a:r>
            <a:endParaRPr lang="ru-RU" sz="28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3074" name="Picture 2" descr="C:\Users\Тамара\Desktop\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1412776"/>
            <a:ext cx="2304256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Тамара\Desktop\ц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412776"/>
            <a:ext cx="2376264" cy="324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1831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3568" y="4869160"/>
            <a:ext cx="82809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Это очень крупные птицы, их вес порой достигает 60 килограммов, высота тела  </a:t>
            </a:r>
            <a:r>
              <a:rPr lang="ru-RU" sz="2800" b="1" dirty="0" smtClean="0">
                <a:solidFill>
                  <a:srgbClr val="002060"/>
                </a:solidFill>
                <a:latin typeface="Georgia" pitchFamily="18" charset="0"/>
                <a:cs typeface="Times New Roman" pitchFamily="18" charset="0"/>
              </a:rPr>
              <a:t>около двух метров. </a:t>
            </a:r>
            <a:endParaRPr lang="ru-RU" sz="2800" b="1" dirty="0">
              <a:solidFill>
                <a:srgbClr val="002060"/>
              </a:solidFill>
              <a:latin typeface="Georgia" pitchFamily="18" charset="0"/>
              <a:cs typeface="Times New Roman" pitchFamily="18" charset="0"/>
            </a:endParaRPr>
          </a:p>
        </p:txBody>
      </p:sp>
      <p:pic>
        <p:nvPicPr>
          <p:cNvPr id="2051" name="Picture 3" descr="C:\Users\Тамара\Desktop\Казуар\скац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3718" y="836712"/>
            <a:ext cx="3888521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292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5252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971600" y="4738688"/>
            <a:ext cx="784887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Georgia" pitchFamily="18" charset="0"/>
              </a:rPr>
              <a:t>На голове и шее </a:t>
            </a:r>
            <a:r>
              <a:rPr lang="ru-RU" sz="2800" b="1" dirty="0" smtClean="0">
                <a:solidFill>
                  <a:srgbClr val="002060"/>
                </a:solidFill>
                <a:latin typeface="Georgia" pitchFamily="18" charset="0"/>
              </a:rPr>
              <a:t>синего </a:t>
            </a:r>
            <a:r>
              <a:rPr lang="ru-RU" sz="2800" b="1" dirty="0">
                <a:solidFill>
                  <a:srgbClr val="002060"/>
                </a:solidFill>
                <a:latin typeface="Georgia" pitchFamily="18" charset="0"/>
              </a:rPr>
              <a:t>цвета перьев нет. Украшение в виде рогового выроста на голове называют шлемом. Предназначен </a:t>
            </a:r>
            <a:r>
              <a:rPr lang="ru-RU" sz="2800" b="1" dirty="0" smtClean="0">
                <a:solidFill>
                  <a:srgbClr val="002060"/>
                </a:solidFill>
                <a:latin typeface="Georgia" pitchFamily="18" charset="0"/>
              </a:rPr>
              <a:t>он для сражений</a:t>
            </a:r>
            <a:r>
              <a:rPr lang="ru-RU" sz="2800" b="1" dirty="0">
                <a:solidFill>
                  <a:srgbClr val="002060"/>
                </a:solidFill>
                <a:latin typeface="Georgia" pitchFamily="18" charset="0"/>
              </a:rPr>
              <a:t>.</a:t>
            </a:r>
            <a:r>
              <a:rPr lang="ru-RU" sz="2800" b="1" dirty="0" smtClean="0">
                <a:solidFill>
                  <a:srgbClr val="002060"/>
                </a:solidFill>
                <a:latin typeface="Georgia" pitchFamily="18" charset="0"/>
              </a:rPr>
              <a:t> </a:t>
            </a:r>
            <a:endParaRPr lang="ru-RU" sz="28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5122" name="Picture 2" descr="C:\Users\Тамара\Desktop\Казуар\7563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692696"/>
            <a:ext cx="3456384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58998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602" y="24052"/>
            <a:ext cx="9150602" cy="68339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 descr="C:\Users\Тамара\Desktop\Казуар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764704"/>
            <a:ext cx="3456384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683568" y="5157192"/>
            <a:ext cx="82089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2800" b="1" dirty="0" smtClean="0">
                <a:solidFill>
                  <a:srgbClr val="002060"/>
                </a:solidFill>
                <a:latin typeface="Georgia" pitchFamily="18" charset="0"/>
              </a:rPr>
              <a:t>Казуары опасаются человека. Но известны </a:t>
            </a:r>
            <a:r>
              <a:rPr lang="ru-RU" sz="2800" b="1" dirty="0">
                <a:solidFill>
                  <a:srgbClr val="002060"/>
                </a:solidFill>
                <a:latin typeface="Georgia" pitchFamily="18" charset="0"/>
              </a:rPr>
              <a:t>случаи нападений казуаров на </a:t>
            </a:r>
            <a:r>
              <a:rPr lang="ru-RU" sz="2800" b="1" dirty="0" smtClean="0">
                <a:solidFill>
                  <a:srgbClr val="002060"/>
                </a:solidFill>
                <a:latin typeface="Georgia" pitchFamily="18" charset="0"/>
              </a:rPr>
              <a:t>людей. </a:t>
            </a:r>
            <a:endParaRPr lang="ru-RU" sz="28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10242" name="Picture 2" descr="C:\Users\Тамара\Desktop\Казуар\скачанные файлы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771809"/>
            <a:ext cx="3096344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68589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453" y="4014"/>
            <a:ext cx="9153453" cy="6853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 descr="C:\Users\Тамара\Desktop\Казуар\о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1686690"/>
            <a:ext cx="2664296" cy="2962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99592" y="4869160"/>
            <a:ext cx="7704856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Georgia" pitchFamily="18" charset="0"/>
              </a:rPr>
              <a:t>Самки казуара крупнее самцов, более ярко окрашены и имеют более крупные шлемы.</a:t>
            </a:r>
            <a:endParaRPr lang="ru-RU" sz="28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4100" name="Picture 4" descr="C:\Users\Тамара\Desktop\Казуар\скац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686690"/>
            <a:ext cx="2835399" cy="2962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3141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4" y="0"/>
            <a:ext cx="9137995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27584" y="5229200"/>
            <a:ext cx="792088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Georgia" pitchFamily="18" charset="0"/>
              </a:rPr>
              <a:t>Летать птица не умеет. С помощью </a:t>
            </a:r>
            <a:r>
              <a:rPr lang="ru-RU" sz="2800" b="1" dirty="0">
                <a:solidFill>
                  <a:srgbClr val="002060"/>
                </a:solidFill>
                <a:latin typeface="Georgia" pitchFamily="18" charset="0"/>
              </a:rPr>
              <a:t>крыльев </a:t>
            </a:r>
            <a:r>
              <a:rPr lang="ru-RU" sz="2800" b="1" dirty="0" smtClean="0">
                <a:solidFill>
                  <a:srgbClr val="002060"/>
                </a:solidFill>
                <a:latin typeface="Georgia" pitchFamily="18" charset="0"/>
              </a:rPr>
              <a:t>и мощных ног может держать </a:t>
            </a:r>
            <a:r>
              <a:rPr lang="ru-RU" sz="2800" b="1" dirty="0">
                <a:solidFill>
                  <a:srgbClr val="002060"/>
                </a:solidFill>
                <a:latin typeface="Georgia" pitchFamily="18" charset="0"/>
              </a:rPr>
              <a:t>оборону </a:t>
            </a:r>
            <a:r>
              <a:rPr lang="ru-RU" sz="2800" b="1" dirty="0" smtClean="0">
                <a:solidFill>
                  <a:srgbClr val="002060"/>
                </a:solidFill>
                <a:latin typeface="Georgia" pitchFamily="18" charset="0"/>
              </a:rPr>
              <a:t>. </a:t>
            </a:r>
            <a:endParaRPr lang="ru-RU" sz="28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6146" name="Picture 2" descr="C:\Users\Тамара\Desktop\Казуар\9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6820" y="2780928"/>
            <a:ext cx="2562225" cy="2538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 descr="C:\Users\Тамара\Desktop\Казуар\1336727624_kazuar-1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980728"/>
            <a:ext cx="4412530" cy="438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0867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4192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899592" y="4581128"/>
            <a:ext cx="7848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Georgia" pitchFamily="18" charset="0"/>
              </a:rPr>
              <a:t>Яйца казуара весят до 650 граммов. </a:t>
            </a:r>
            <a:endParaRPr lang="ru-RU" sz="2800" b="1" dirty="0">
              <a:solidFill>
                <a:srgbClr val="002060"/>
              </a:solidFill>
              <a:latin typeface="Georgia" pitchFamily="18" charset="0"/>
            </a:endParaRPr>
          </a:p>
        </p:txBody>
      </p:sp>
      <p:pic>
        <p:nvPicPr>
          <p:cNvPr id="7170" name="Picture 2" descr="C:\Users\Тамара\Desktop\Казуар\6789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1688" y="1772815"/>
            <a:ext cx="2619375" cy="26848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Тамара\Desktop\Казуар\смчи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3" y="1772816"/>
            <a:ext cx="2522214" cy="26848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3794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19" y="0"/>
            <a:ext cx="9155119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9552" y="4221088"/>
            <a:ext cx="860444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solidFill>
                  <a:srgbClr val="002060"/>
                </a:solidFill>
                <a:latin typeface="Georgia" pitchFamily="18" charset="0"/>
              </a:rPr>
              <a:t>Самки не принимают участия в высиживании яиц и заботе о птенцах. Самцы высиживают яйца около двух месяцев и затем самостоятельно заботятся о птенцах</a:t>
            </a:r>
            <a:r>
              <a:rPr lang="ru-RU" dirty="0"/>
              <a:t>.</a:t>
            </a:r>
            <a:endParaRPr lang="ru-RU" dirty="0"/>
          </a:p>
        </p:txBody>
      </p:sp>
      <p:pic>
        <p:nvPicPr>
          <p:cNvPr id="8194" name="Picture 2" descr="C:\Users\Тамара\Desktop\Казуар\87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669721"/>
            <a:ext cx="3522832" cy="36167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Тамара\Desktop\Казуар\images (1)7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669720"/>
            <a:ext cx="3384375" cy="35513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3129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216</Words>
  <Application>Microsoft Office PowerPoint</Application>
  <PresentationFormat>Экран (4:3)</PresentationFormat>
  <Paragraphs>21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Тамара</dc:creator>
  <cp:lastModifiedBy>Тамара</cp:lastModifiedBy>
  <cp:revision>13</cp:revision>
  <dcterms:created xsi:type="dcterms:W3CDTF">2015-01-25T17:07:44Z</dcterms:created>
  <dcterms:modified xsi:type="dcterms:W3CDTF">2015-01-27T15:52:28Z</dcterms:modified>
</cp:coreProperties>
</file>