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0C0F4ED1-E32D-4E00-A3C0-1C8E068ECA1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77FE90AD-07A7-4F9E-BA78-215532E4895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543800" cy="3068960"/>
          </a:xfrm>
          <a:ln>
            <a:solidFill>
              <a:srgbClr val="00206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</a:rPr>
              <a:t>Крово</a:t>
            </a:r>
            <a:r>
              <a:rPr lang="ru-RU" sz="6600" dirty="0" smtClean="0">
                <a:solidFill>
                  <a:srgbClr val="0070C0"/>
                </a:solidFill>
              </a:rPr>
              <a:t>обращение</a:t>
            </a:r>
            <a:r>
              <a:rPr lang="ru-RU" sz="6600" dirty="0" smtClean="0"/>
              <a:t> 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085184"/>
            <a:ext cx="5832648" cy="108012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mbria" pitchFamily="18" charset="0"/>
              </a:rPr>
              <a:t>Работу  выполнила  ученица 4 класса  Евдокимова Софья</a:t>
            </a:r>
          </a:p>
        </p:txBody>
      </p:sp>
    </p:spTree>
    <p:extLst>
      <p:ext uri="{BB962C8B-B14F-4D97-AF65-F5344CB8AC3E}">
        <p14:creationId xmlns:p14="http://schemas.microsoft.com/office/powerpoint/2010/main" val="154495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274408"/>
            <a:ext cx="6781800" cy="1600200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50"/>
                </a:solidFill>
              </a:rPr>
              <a:t>КРОВООБРАЩЕНИЕ — движение крови в кровеносной системе, обусловливаемое главным образом сокращениями сердца.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48680"/>
            <a:ext cx="3240360" cy="371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035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764704"/>
            <a:ext cx="7753400" cy="2852936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Сердце</a:t>
            </a:r>
            <a:endParaRPr lang="ru-RU" sz="9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30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66712" y="404664"/>
            <a:ext cx="45719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95536" y="476672"/>
            <a:ext cx="7831832" cy="36004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25144"/>
            <a:ext cx="9135440" cy="220486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Знаете </a:t>
            </a:r>
            <a:r>
              <a:rPr lang="ru-RU" sz="2800" dirty="0">
                <a:solidFill>
                  <a:srgbClr val="FF0000"/>
                </a:solidFill>
              </a:rPr>
              <a:t>ли вы, что из-за того что наше сердце самостоятельно вырабатывает электрические импульсы, оно способно продолжать биться отдельно от тела до тех пор, пока не закончится кислород.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440" cy="46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9" y="29700"/>
            <a:ext cx="194421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326567"/>
            <a:ext cx="1944216" cy="235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336943"/>
            <a:ext cx="1944216" cy="2301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6552" y="0"/>
            <a:ext cx="2127863" cy="254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9700"/>
            <a:ext cx="2304256" cy="29672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9598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8416"/>
            <a:ext cx="6781800" cy="6866416"/>
          </a:xfrm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rgbClr val="FF0000"/>
                </a:solidFill>
              </a:rPr>
              <a:t>Каждый день наше сердце вырабатывает такое количество энергии, которого было бы достаточно для перемещения тяжелого грузовика на расстояние более 32 километров</a:t>
            </a:r>
            <a:r>
              <a:rPr lang="ru-RU" sz="1800" dirty="0" smtClean="0">
                <a:solidFill>
                  <a:srgbClr val="FF0000"/>
                </a:solidFill>
              </a:rPr>
              <a:t>. </a:t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>
                <a:solidFill>
                  <a:srgbClr val="FF0000"/>
                </a:solidFill>
              </a:rPr>
              <a:t/>
            </a:r>
            <a:br>
              <a:rPr lang="ru-RU" sz="1800" dirty="0">
                <a:solidFill>
                  <a:srgbClr val="FF0000"/>
                </a:solidFill>
              </a:rPr>
            </a:br>
            <a:r>
              <a:rPr lang="ru-RU" sz="1800" dirty="0"/>
              <a:t> </a:t>
            </a:r>
            <a:r>
              <a:rPr lang="ru-RU" sz="1800" dirty="0">
                <a:solidFill>
                  <a:srgbClr val="7030A0"/>
                </a:solidFill>
              </a:rPr>
              <a:t>Таким образом, в течение человеческой жизни суммарная энергия сердца могла бы обеспечить полет на Луну и обратно. </a:t>
            </a:r>
            <a:r>
              <a:rPr lang="ru-RU" sz="1800" dirty="0" smtClean="0">
                <a:solidFill>
                  <a:srgbClr val="7030A0"/>
                </a:solidFill>
              </a:rPr>
              <a:t> 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7030A0"/>
                </a:solidFill>
              </a:rPr>
              <a:t/>
            </a:r>
            <a:br>
              <a:rPr lang="ru-RU" sz="1800" dirty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00B0F0"/>
                </a:solidFill>
              </a:rPr>
              <a:t>Сердце доставляет кровь почти 75 триллионам клеток нашего тела. </a:t>
            </a:r>
            <a:r>
              <a:rPr lang="ru-RU" sz="1800" dirty="0" smtClean="0">
                <a:solidFill>
                  <a:srgbClr val="00B0F0"/>
                </a:solidFill>
              </a:rPr>
              <a:t> </a:t>
            </a:r>
            <a:br>
              <a:rPr lang="ru-RU" sz="1800" dirty="0" smtClean="0">
                <a:solidFill>
                  <a:srgbClr val="00B0F0"/>
                </a:solidFill>
              </a:rPr>
            </a:br>
            <a:r>
              <a:rPr lang="ru-RU" sz="1800" dirty="0">
                <a:solidFill>
                  <a:srgbClr val="00B0F0"/>
                </a:solidFill>
              </a:rPr>
              <a:t/>
            </a:r>
            <a:br>
              <a:rPr lang="ru-RU" sz="1800" dirty="0">
                <a:solidFill>
                  <a:srgbClr val="00B0F0"/>
                </a:solidFill>
              </a:rPr>
            </a:b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декабря  1967  года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доктор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Кристиан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ru-RU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Барнард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из  Южной   Африки  трансплантировал  донорское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сердце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в  тело  Луиса </a:t>
            </a:r>
            <a:r>
              <a:rPr lang="ru-RU" sz="1800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Вашански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Несмотря на то, что пациент прожил с пересаженным сердцем только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18 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дней,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это  считается  первым  удачным 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опытом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трансплантации  сердца</a:t>
            </a:r>
            <a:r>
              <a:rPr lang="ru-RU" sz="1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b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1800" dirty="0">
                <a:solidFill>
                  <a:srgbClr val="FFC000"/>
                </a:solidFill>
              </a:rPr>
              <a:t/>
            </a:r>
            <a:br>
              <a:rPr lang="ru-RU" sz="1800" dirty="0">
                <a:solidFill>
                  <a:srgbClr val="FFC000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rgbClr val="002060"/>
                </a:solidFill>
              </a:rPr>
              <a:t>Женское </a:t>
            </a:r>
            <a:r>
              <a:rPr lang="ru-RU" sz="1800" dirty="0" smtClean="0">
                <a:solidFill>
                  <a:srgbClr val="002060"/>
                </a:solidFill>
              </a:rPr>
              <a:t> сердце</a:t>
            </a:r>
            <a:r>
              <a:rPr lang="ru-RU" sz="1800" dirty="0">
                <a:solidFill>
                  <a:srgbClr val="002060"/>
                </a:solidFill>
              </a:rPr>
              <a:t>, </a:t>
            </a:r>
            <a:r>
              <a:rPr lang="ru-RU" sz="1800" dirty="0" smtClean="0">
                <a:solidFill>
                  <a:srgbClr val="002060"/>
                </a:solidFill>
              </a:rPr>
              <a:t> как  правило , бьется  быстрее</a:t>
            </a:r>
            <a:r>
              <a:rPr lang="ru-RU" sz="1800" dirty="0">
                <a:solidFill>
                  <a:srgbClr val="002060"/>
                </a:solidFill>
              </a:rPr>
              <a:t>, чем </a:t>
            </a:r>
            <a:r>
              <a:rPr lang="ru-RU" sz="1800" dirty="0" smtClean="0">
                <a:solidFill>
                  <a:srgbClr val="002060"/>
                </a:solidFill>
              </a:rPr>
              <a:t> мужское.</a:t>
            </a:r>
            <a:r>
              <a:rPr lang="en-US" sz="1800" dirty="0" smtClean="0">
                <a:solidFill>
                  <a:srgbClr val="002060"/>
                </a:solidFill>
              </a:rPr>
              <a:t> </a:t>
            </a:r>
            <a:br>
              <a:rPr lang="en-US" sz="1800" dirty="0" smtClean="0">
                <a:solidFill>
                  <a:srgbClr val="002060"/>
                </a:solidFill>
              </a:rPr>
            </a:br>
            <a:r>
              <a:rPr lang="en-US" sz="1800" dirty="0">
                <a:solidFill>
                  <a:srgbClr val="002060"/>
                </a:solidFill>
              </a:rPr>
              <a:t/>
            </a:r>
            <a:br>
              <a:rPr lang="en-US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2060"/>
                </a:solidFill>
              </a:rPr>
              <a:t/>
            </a:r>
            <a:br>
              <a:rPr lang="ru-RU" sz="1800" dirty="0">
                <a:solidFill>
                  <a:srgbClr val="002060"/>
                </a:solidFill>
              </a:rPr>
            </a:br>
            <a:r>
              <a:rPr lang="ru-RU" sz="1800" dirty="0">
                <a:solidFill>
                  <a:srgbClr val="00B050"/>
                </a:solidFill>
              </a:rPr>
              <a:t>Последние исследования шведских ученых позволили установить, что у людей, поющих в хоре, синхронизируются сердечные ритмы.</a:t>
            </a:r>
            <a:br>
              <a:rPr lang="ru-RU" sz="1800" dirty="0">
                <a:solidFill>
                  <a:srgbClr val="00B050"/>
                </a:solidFill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1261074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6781800" cy="16002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Венозная  и </a:t>
            </a:r>
            <a:r>
              <a:rPr lang="ru-RU" sz="4000" dirty="0" smtClean="0">
                <a:solidFill>
                  <a:srgbClr val="FF0000"/>
                </a:solidFill>
              </a:rPr>
              <a:t>артериальная  сист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</a:rPr>
              <a:t>емы.</a:t>
            </a:r>
            <a:endParaRPr lang="ru-RU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2348880"/>
            <a:ext cx="3657600" cy="3767328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По венам кровь движется от органов к сердцу ,  унося из них углекислый газ и отходы от продуктов питания .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2348880"/>
            <a:ext cx="3657600" cy="376732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По артериям кровь  движется  от сердца к органам, принося им кислород и питательные вещества 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528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052" y="4581128"/>
            <a:ext cx="6781800" cy="1600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А вот как они выглядят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0"/>
            <a:ext cx="3528392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0"/>
            <a:ext cx="3096344" cy="5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589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581128"/>
            <a:ext cx="7410400" cy="1600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Спасибо за внимание !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7482408" cy="3767328"/>
          </a:xfrm>
        </p:spPr>
        <p:txBody>
          <a:bodyPr>
            <a:noAutofit/>
          </a:bodyPr>
          <a:lstStyle/>
          <a:p>
            <a:r>
              <a:rPr lang="ru-RU" sz="6600" dirty="0" smtClean="0"/>
              <a:t>Материал был взят:</a:t>
            </a:r>
            <a:r>
              <a:rPr lang="en-US" sz="6600" dirty="0" smtClean="0"/>
              <a:t>http://yandex.ru/yandsearch?text</a:t>
            </a:r>
            <a:endParaRPr lang="ru-RU" sz="6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6861447" y="2636912"/>
            <a:ext cx="45719" cy="72008"/>
          </a:xfrm>
        </p:spPr>
        <p:txBody>
          <a:bodyPr>
            <a:normAutofit fontScale="25000" lnSpcReduction="20000"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094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99</TotalTime>
  <Words>133</Words>
  <Application>Microsoft Office PowerPoint</Application>
  <PresentationFormat>Экран (4:3)</PresentationFormat>
  <Paragraphs>12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NewsPrint</vt:lpstr>
      <vt:lpstr>Кровообращение </vt:lpstr>
      <vt:lpstr>КРОВООБРАЩЕНИЕ — движение крови в кровеносной системе, обусловливаемое главным образом сокращениями сердца.</vt:lpstr>
      <vt:lpstr>Сердце</vt:lpstr>
      <vt:lpstr>Презентация PowerPoint</vt:lpstr>
      <vt:lpstr>Каждый день наше сердце вырабатывает такое количество энергии, которого было бы достаточно для перемещения тяжелого грузовика на расстояние более 32 километров.    Таким образом, в течение человеческой жизни суммарная энергия сердца могла бы обеспечить полет на Луну и обратно.    Сердце доставляет кровь почти 75 триллионам клеток нашего тела.    3  декабря  1967  года доктор   Кристиан  Барнард   из  Южной   Африки  трансплантировал  донорское сердце  в  тело  Луиса Вашански. Несмотря на то, что пациент прожил с пересаженным сердцем только  18  дней,  это  считается  первым  удачным опытом  трансплантации  сердца.     Женское  сердце,  как  правило , бьется  быстрее, чем  мужское.    Последние исследования шведских ученых позволили установить, что у людей, поющих в хоре, синхронизируются сердечные ритмы.  </vt:lpstr>
      <vt:lpstr>Венозная  и артериальная  системы.</vt:lpstr>
      <vt:lpstr>А вот как они выглядят</vt:lpstr>
      <vt:lpstr>Спасибо за внимание 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Кровообращение</dc:title>
  <dc:creator>user</dc:creator>
  <cp:lastModifiedBy>user</cp:lastModifiedBy>
  <cp:revision>10</cp:revision>
  <dcterms:created xsi:type="dcterms:W3CDTF">2015-02-04T16:26:50Z</dcterms:created>
  <dcterms:modified xsi:type="dcterms:W3CDTF">2015-02-04T18:05:54Z</dcterms:modified>
</cp:coreProperties>
</file>