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3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81" autoAdjust="0"/>
    <p:restoredTop sz="94660"/>
  </p:normalViewPr>
  <p:slideViewPr>
    <p:cSldViewPr snapToGrid="0">
      <p:cViewPr varScale="1">
        <p:scale>
          <a:sx n="104" d="100"/>
          <a:sy n="104" d="100"/>
        </p:scale>
        <p:origin x="78" y="2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88825" cy="6872226"/>
            <a:chOff x="0" y="0"/>
            <a:chExt cx="12188825" cy="6872226"/>
          </a:xfrm>
        </p:grpSpPr>
        <p:pic>
          <p:nvPicPr>
            <p:cNvPr id="9" name="Picture 8" descr="HD-PanelTitle-V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" r="47673"/>
            <a:stretch/>
          </p:blipFill>
          <p:spPr>
            <a:xfrm rot="5400000">
              <a:off x="5245268" y="530352"/>
              <a:ext cx="1673352" cy="612648"/>
            </a:xfrm>
            <a:prstGeom prst="rect">
              <a:avLst/>
            </a:prstGeom>
          </p:spPr>
        </p:pic>
        <p:pic>
          <p:nvPicPr>
            <p:cNvPr id="18" name="Picture 17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8819"/>
            <a:stretch/>
          </p:blipFill>
          <p:spPr>
            <a:xfrm rot="5400000">
              <a:off x="5263556" y="5747514"/>
              <a:ext cx="1636776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2/1/2015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6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dirty="0"/>
              <a:t>2/1/2015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dirty="0"/>
              <a:t>2/1/2015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dirty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1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1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2/1/2015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88825" cy="6856215"/>
            <a:chOff x="0" y="0"/>
            <a:chExt cx="12188825" cy="6856215"/>
          </a:xfrm>
        </p:grpSpPr>
        <p:pic>
          <p:nvPicPr>
            <p:cNvPr id="8" name="Picture 7" descr="HD-PanelContent-V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093"/>
            <a:stretch/>
          </p:blipFill>
          <p:spPr>
            <a:xfrm rot="5400000">
              <a:off x="5706471" y="76265"/>
              <a:ext cx="758952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093"/>
            <a:stretch/>
          </p:blipFill>
          <p:spPr>
            <a:xfrm rot="5400000">
              <a:off x="5706470" y="6173526"/>
              <a:ext cx="758952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2/1/2015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8" r:id="rId2"/>
    <p:sldLayoutId id="2147483651" r:id="rId3"/>
    <p:sldLayoutId id="2147483669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/>
              <a:t>Л</a:t>
            </a:r>
            <a:r>
              <a:rPr lang="ru-RU" smtClean="0"/>
              <a:t>ебеди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Подготовила: Гафурова Алсу 4 «Г» класса.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781480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ea typeface="Adobe Fan Heiti Std B" panose="020B0700000000000000" pitchFamily="34" charset="-128"/>
                <a:cs typeface="Adobe Arabic" panose="02040503050201020203" pitchFamily="18" charset="-78"/>
              </a:rPr>
              <a:t>Лебеди. </a:t>
            </a:r>
            <a:endParaRPr lang="ru-RU" dirty="0">
              <a:ea typeface="Adobe Fan Heiti Std B" panose="020B0700000000000000" pitchFamily="34" charset="-128"/>
              <a:cs typeface="Adobe Arabic" panose="02040503050201020203" pitchFamily="18" charset="-78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Эти грациозные белоснежные птицы, во все времена привлекали людей своей строгой красотой. Лебеди с самых ранних веков человеческой истории служили в Европе символом весны и тепла. Их образ являлся олицетворением женской красоты, нежности, романтики, поэзии и </a:t>
            </a:r>
            <a:r>
              <a:rPr lang="ru-RU" dirty="0" smtClean="0"/>
              <a:t>верности.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806364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Лебеди.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Но восторг </a:t>
            </a:r>
            <a:r>
              <a:rPr lang="ru-RU" dirty="0" smtClean="0"/>
              <a:t>красотой лебедей </a:t>
            </a:r>
            <a:r>
              <a:rPr lang="ru-RU" dirty="0"/>
              <a:t>в поэзии не мешали людям охотиться на этих крупных водоплавающих птиц, ряди мяса, пуха и пера. Так что, к настоящему времени многие виды лебедей находятся под угрозой и занесены в Красную книгу. </a:t>
            </a:r>
            <a:r>
              <a:rPr lang="ru-RU" dirty="0" smtClean="0"/>
              <a:t>Птиц </a:t>
            </a:r>
            <a:r>
              <a:rPr lang="ru-RU" dirty="0"/>
              <a:t>используют в декоративных целях (не разводят как декоративную птицу только малого или тундрового лебедя), а так же в качестве ценной птицеводческой породы, дающую пух и мясо, а так же шкуру и перо. Последние идут на изготовление и украшение </a:t>
            </a:r>
            <a:r>
              <a:rPr lang="ru-RU" dirty="0" smtClean="0"/>
              <a:t>предметов, </a:t>
            </a:r>
            <a:r>
              <a:rPr lang="ru-RU" dirty="0"/>
              <a:t>одежды.</a:t>
            </a:r>
          </a:p>
        </p:txBody>
      </p:sp>
    </p:spTree>
    <p:extLst>
      <p:ext uri="{BB962C8B-B14F-4D97-AF65-F5344CB8AC3E}">
        <p14:creationId xmlns:p14="http://schemas.microsoft.com/office/powerpoint/2010/main" val="27838563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Дисциплина - мать победы. - Лебедь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35935" y="1113472"/>
            <a:ext cx="6191250" cy="4648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876249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Птицы Лебеди Обои рабочий стол - Лебеди - ПТИЦЫ - КАРТИНКИ ФОТО - КАРТИНКИ ФОТО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5391" y="1088771"/>
            <a:ext cx="6096000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82146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Фото Девочка с бабочкой в руке сидит на лебеде, перед которым плавают три маленьких лебедя, арт-мистик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6519" y="1049464"/>
            <a:ext cx="6191250" cy="4648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507987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img1.liveinternet.ru/images/attach/c/8/100/379/100379003_20130216_01501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8191" y="1411859"/>
            <a:ext cx="6657975" cy="3943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607680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  <p:pic>
        <p:nvPicPr>
          <p:cNvPr id="1026" name="Picture 2" descr="Братья наши меньшие (20 фото) &quot; Невседома - жизнь полна разв…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9449" y="2557463"/>
            <a:ext cx="4973101" cy="3317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8760074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B15E28"/>
      </a:accent1>
      <a:accent2>
        <a:srgbClr val="B13228"/>
      </a:accent2>
      <a:accent3>
        <a:srgbClr val="8B7B56"/>
      </a:accent3>
      <a:accent4>
        <a:srgbClr val="E09C41"/>
      </a:accent4>
      <a:accent5>
        <a:srgbClr val="9EAE51"/>
      </a:accent5>
      <a:accent6>
        <a:srgbClr val="6E7355"/>
      </a:accent6>
      <a:hlink>
        <a:srgbClr val="D37A21"/>
      </a:hlink>
      <a:folHlink>
        <a:srgbClr val="CA8F55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039A4B3-0617-4CFC-B614-27363ECC28A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39</TotalTime>
  <Words>153</Words>
  <Application>Microsoft Office PowerPoint</Application>
  <PresentationFormat>Широкоэкранный</PresentationFormat>
  <Paragraphs>7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Adobe Fan Heiti Std B</vt:lpstr>
      <vt:lpstr>Adobe Arabic</vt:lpstr>
      <vt:lpstr>Arial</vt:lpstr>
      <vt:lpstr>Garamond</vt:lpstr>
      <vt:lpstr>Натуральные материалы</vt:lpstr>
      <vt:lpstr>Лебеди.</vt:lpstr>
      <vt:lpstr>Лебеди. </vt:lpstr>
      <vt:lpstr>Лебеди.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 лебедей.</dc:title>
  <dc:creator>Азат</dc:creator>
  <cp:lastModifiedBy>Азат</cp:lastModifiedBy>
  <cp:revision>6</cp:revision>
  <dcterms:created xsi:type="dcterms:W3CDTF">2015-01-29T16:21:34Z</dcterms:created>
  <dcterms:modified xsi:type="dcterms:W3CDTF">2015-02-01T13:52:21Z</dcterms:modified>
</cp:coreProperties>
</file>