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7" r:id="rId3"/>
    <p:sldId id="269" r:id="rId4"/>
    <p:sldId id="268" r:id="rId5"/>
    <p:sldId id="270" r:id="rId6"/>
    <p:sldId id="271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08" autoAdjust="0"/>
  </p:normalViewPr>
  <p:slideViewPr>
    <p:cSldViewPr>
      <p:cViewPr varScale="1">
        <p:scale>
          <a:sx n="62" d="100"/>
          <a:sy n="62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CCA00-6BDA-4161-9B6F-649275C6ABBB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6FD91-177A-4216-BDC9-2205B3914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344816" cy="5459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77634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J:\Молодежь за здоровый образ жизни\1240301139_kids-pictures-no-smoking-002-neky.r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48680"/>
            <a:ext cx="4680520" cy="576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2" name="Picture 12" descr="J:\Молодежь за здоровый образ жизни\1240301180_kids-pictures-no-smoking-003-neky.r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1501" y="613105"/>
            <a:ext cx="4320480" cy="569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1" name="Picture 11" descr="J:\Молодежь за здоровый образ жизни\IRBiS_4_23_11_10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2960" y="1072116"/>
            <a:ext cx="7157561" cy="47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J:\Молодежь за здоровый образ жизни\42 (1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140388" cy="535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9" name="Picture 9" descr="J:\Молодежь за здоровый образ жизни\spos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070056" cy="580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J:\Молодежь за здоровый образ жизни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5376511" cy="553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J:\Молодежь за здоровый образ жизни\72a2fb00-42fa-4753-a98e-a157c8cff46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034051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J:\Молодежь за здоровый образ жизни\545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6931253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:\Молодежь за здоровый образ жизни\74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48680"/>
            <a:ext cx="4174735" cy="571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4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Лена</cp:lastModifiedBy>
  <cp:revision>22</cp:revision>
  <dcterms:created xsi:type="dcterms:W3CDTF">2013-02-17T09:07:37Z</dcterms:created>
  <dcterms:modified xsi:type="dcterms:W3CDTF">2015-02-08T05:11:26Z</dcterms:modified>
</cp:coreProperties>
</file>