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75" r:id="rId2"/>
    <p:sldId id="276" r:id="rId3"/>
    <p:sldId id="260" r:id="rId4"/>
    <p:sldId id="263" r:id="rId5"/>
    <p:sldId id="264" r:id="rId6"/>
    <p:sldId id="265" r:id="rId7"/>
    <p:sldId id="277" r:id="rId8"/>
    <p:sldId id="266" r:id="rId9"/>
    <p:sldId id="278" r:id="rId10"/>
    <p:sldId id="268" r:id="rId11"/>
    <p:sldId id="269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67922-54F7-436D-BE13-AD31FAD38A76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F650A-7ECE-4C60-B84C-45B9A8B15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9497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F650A-7ECE-4C60-B84C-45B9A8B1520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0"/>
            <a:ext cx="3071834" cy="71435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ysClr val="windowText" lastClr="000000"/>
                </a:solidFill>
              </a:rPr>
              <a:t>Солнце</a:t>
            </a:r>
            <a:endParaRPr lang="ru-RU" sz="4000" i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Содержимое 3" descr="sol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1214422"/>
            <a:ext cx="8001056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0"/>
            <a:ext cx="3214710" cy="78579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ysClr val="windowText" lastClr="000000"/>
                </a:solidFill>
              </a:rPr>
              <a:t>Нептун</a:t>
            </a:r>
            <a:br>
              <a:rPr lang="ru-RU" b="1" i="1" dirty="0" smtClean="0">
                <a:solidFill>
                  <a:sysClr val="windowText" lastClr="000000"/>
                </a:solidFill>
              </a:rPr>
            </a:br>
            <a:endParaRPr lang="ru-RU" b="1" i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Рисунок 3" descr="neptu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908720"/>
            <a:ext cx="63722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0"/>
            <a:ext cx="3214710" cy="78579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ysClr val="windowText" lastClr="000000"/>
                </a:solidFill>
              </a:rPr>
              <a:t>Плутон</a:t>
            </a:r>
            <a:br>
              <a:rPr lang="ru-RU" b="1" i="1" dirty="0" smtClean="0">
                <a:solidFill>
                  <a:sysClr val="windowText" lastClr="000000"/>
                </a:solidFill>
              </a:rPr>
            </a:br>
            <a:endParaRPr lang="ru-RU" b="1" i="1" dirty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 descr="http://www.voprosy-kak-i-pochemu.ru/wp-content/uploads/2010/08/plu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7901745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olnsist.jpg"/>
          <p:cNvPicPr/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750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0"/>
            <a:ext cx="7143800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ysClr val="windowText" lastClr="0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Планеты Солнечной системы</a:t>
            </a:r>
            <a:endParaRPr lang="ru-RU" sz="4000" dirty="0">
              <a:solidFill>
                <a:sysClr val="windowText" lastClr="00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bankoboev.ru/images/MTcwMjg=/Bankoboev.Ru_solnechnaya_sist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88640"/>
            <a:ext cx="2571736" cy="64294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 </a:t>
            </a:r>
            <a:br>
              <a:rPr lang="ru-RU" b="1" i="1" dirty="0" smtClean="0"/>
            </a:br>
            <a:r>
              <a:rPr lang="ru-RU" sz="4400" i="1" dirty="0" smtClean="0"/>
              <a:t>Меркурий</a:t>
            </a:r>
            <a:r>
              <a:rPr lang="ru-RU" sz="4400" dirty="0" smtClean="0">
                <a:solidFill>
                  <a:srgbClr val="92D050"/>
                </a:solidFill>
              </a:rPr>
              <a:t/>
            </a:r>
            <a:br>
              <a:rPr lang="ru-RU" sz="4400" dirty="0" smtClean="0">
                <a:solidFill>
                  <a:srgbClr val="92D050"/>
                </a:solidFill>
              </a:rPr>
            </a:br>
            <a:endParaRPr lang="ru-RU" sz="4400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merkuri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85918" y="928670"/>
            <a:ext cx="550072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0"/>
            <a:ext cx="2714644" cy="64291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i="1" dirty="0" smtClean="0">
                <a:solidFill>
                  <a:sysClr val="windowText" lastClr="000000"/>
                </a:solidFill>
              </a:rPr>
              <a:t>Венера</a:t>
            </a:r>
            <a:br>
              <a:rPr lang="ru-RU" b="1" i="1" dirty="0" smtClean="0">
                <a:solidFill>
                  <a:sysClr val="windowText" lastClr="000000"/>
                </a:solidFill>
              </a:rPr>
            </a:br>
            <a:endParaRPr lang="ru-RU" b="1" i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Рисунок 3" descr="venus2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714356"/>
            <a:ext cx="6143668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0"/>
            <a:ext cx="3000396" cy="78579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92D050"/>
                </a:solidFill>
              </a:rPr>
              <a:t/>
            </a:r>
            <a:br>
              <a:rPr lang="ru-RU" b="1" i="1" dirty="0" smtClean="0">
                <a:solidFill>
                  <a:srgbClr val="92D050"/>
                </a:solidFill>
              </a:rPr>
            </a:br>
            <a:r>
              <a:rPr lang="ru-RU" sz="4400" b="1" i="1" dirty="0" smtClean="0">
                <a:solidFill>
                  <a:sysClr val="windowText" lastClr="000000"/>
                </a:solidFill>
              </a:rPr>
              <a:t>Земля</a:t>
            </a:r>
            <a:r>
              <a:rPr lang="ru-RU" sz="4400" i="1" dirty="0" smtClean="0">
                <a:solidFill>
                  <a:sysClr val="windowText" lastClr="000000"/>
                </a:solidFill>
              </a:rPr>
              <a:t/>
            </a:r>
            <a:br>
              <a:rPr lang="ru-RU" sz="4400" i="1" dirty="0" smtClean="0">
                <a:solidFill>
                  <a:sysClr val="windowText" lastClr="000000"/>
                </a:solidFill>
              </a:rPr>
            </a:br>
            <a:endParaRPr lang="ru-RU" sz="4400" i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Содержимое 3" descr="zemlia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4480" y="857232"/>
            <a:ext cx="607223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0"/>
            <a:ext cx="3500462" cy="78579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ysClr val="windowText" lastClr="000000"/>
                </a:solidFill>
              </a:rPr>
              <a:t>Марс</a:t>
            </a:r>
            <a:endParaRPr lang="ru-RU" i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Рисунок 3" descr="mar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052736"/>
            <a:ext cx="565212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0"/>
            <a:ext cx="3357586" cy="78579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i="1" dirty="0" smtClean="0">
                <a:solidFill>
                  <a:sysClr val="windowText" lastClr="000000"/>
                </a:solidFill>
              </a:rPr>
              <a:t>Сатурн</a:t>
            </a:r>
            <a:br>
              <a:rPr lang="ru-RU" b="1" i="1" dirty="0" smtClean="0">
                <a:solidFill>
                  <a:sysClr val="windowText" lastClr="000000"/>
                </a:solidFill>
              </a:rPr>
            </a:br>
            <a:endParaRPr lang="ru-RU" b="1" i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Содержимое 3" descr="satur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57290" y="928670"/>
            <a:ext cx="6715172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0"/>
            <a:ext cx="3857652" cy="71435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i="1" dirty="0" smtClean="0">
                <a:solidFill>
                  <a:sysClr val="windowText" lastClr="000000"/>
                </a:solidFill>
              </a:rPr>
              <a:t>Юпитер</a:t>
            </a:r>
            <a:br>
              <a:rPr lang="ru-RU" b="1" i="1" dirty="0" smtClean="0">
                <a:solidFill>
                  <a:sysClr val="windowText" lastClr="000000"/>
                </a:solidFill>
              </a:rPr>
            </a:br>
            <a:endParaRPr lang="ru-RU" b="1" i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Содержимое 3" descr="upiter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00166" y="857232"/>
            <a:ext cx="6643734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v-kosmose.com/wp-content/uploads/2014/06/uranus_true732X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357298"/>
            <a:ext cx="7286676" cy="5500702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63521" y="365188"/>
            <a:ext cx="3214710" cy="7857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solidFill>
                  <a:schemeClr val="dk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4800" i="1" dirty="0" smtClean="0">
                <a:solidFill>
                  <a:sysClr val="windowText" lastClr="000000"/>
                </a:solidFill>
              </a:rPr>
              <a:t>Уран</a:t>
            </a:r>
            <a:r>
              <a:rPr lang="ru-RU" i="1" dirty="0" smtClean="0">
                <a:solidFill>
                  <a:sysClr val="windowText" lastClr="000000"/>
                </a:solidFill>
              </a:rPr>
              <a:t/>
            </a:r>
            <a:br>
              <a:rPr lang="ru-RU" i="1" dirty="0" smtClean="0">
                <a:solidFill>
                  <a:sysClr val="windowText" lastClr="000000"/>
                </a:solidFill>
              </a:rPr>
            </a:br>
            <a:endParaRPr lang="ru-RU" i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488</TotalTime>
  <Words>6</Words>
  <Application>Microsoft Office PowerPoint</Application>
  <PresentationFormat>Экран (4:3)</PresentationFormat>
  <Paragraphs>12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Солнце</vt:lpstr>
      <vt:lpstr>Слайд 2</vt:lpstr>
      <vt:lpstr>  Меркурий </vt:lpstr>
      <vt:lpstr>  Венера </vt:lpstr>
      <vt:lpstr> Земля </vt:lpstr>
      <vt:lpstr>Марс</vt:lpstr>
      <vt:lpstr>  Сатурн </vt:lpstr>
      <vt:lpstr>  Юпитер </vt:lpstr>
      <vt:lpstr>Слайд 9</vt:lpstr>
      <vt:lpstr> Нептун </vt:lpstr>
      <vt:lpstr> Плутон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планеты солнечной системы</dc:title>
  <dc:creator>Муравкина О.В.</dc:creator>
  <cp:lastModifiedBy>вова</cp:lastModifiedBy>
  <cp:revision>53</cp:revision>
  <dcterms:created xsi:type="dcterms:W3CDTF">2012-04-10T16:54:25Z</dcterms:created>
  <dcterms:modified xsi:type="dcterms:W3CDTF">2015-02-03T20:14:22Z</dcterms:modified>
</cp:coreProperties>
</file>