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0" r:id="rId3"/>
    <p:sldId id="258" r:id="rId4"/>
    <p:sldId id="261" r:id="rId5"/>
    <p:sldId id="262" r:id="rId6"/>
    <p:sldId id="259" r:id="rId7"/>
    <p:sldId id="263" r:id="rId8"/>
    <p:sldId id="257" r:id="rId9"/>
    <p:sldId id="264" r:id="rId10"/>
    <p:sldId id="265" r:id="rId11"/>
    <p:sldId id="266" r:id="rId12"/>
    <p:sldId id="267" r:id="rId13"/>
    <p:sldId id="269" r:id="rId14"/>
    <p:sldId id="275" r:id="rId15"/>
    <p:sldId id="277" r:id="rId16"/>
    <p:sldId id="278" r:id="rId17"/>
    <p:sldId id="273" r:id="rId18"/>
    <p:sldId id="270" r:id="rId19"/>
    <p:sldId id="274" r:id="rId20"/>
    <p:sldId id="276" r:id="rId21"/>
    <p:sldId id="268" r:id="rId22"/>
    <p:sldId id="281" r:id="rId23"/>
    <p:sldId id="272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2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9E705B45-C38C-4DC0-A6AA-216B3EEA2BB3}" type="doc">
      <dgm:prSet loTypeId="urn:microsoft.com/office/officeart/2005/8/layout/radial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D33E3EE5-1A43-470D-81CE-5C77C9DD9A36}">
      <dgm:prSet phldrT="[Текст]"/>
      <dgm:spPr>
        <a:solidFill>
          <a:srgbClr val="0070C0"/>
        </a:solidFill>
      </dgm:spPr>
      <dgm:t>
        <a:bodyPr/>
        <a:lstStyle/>
        <a:p>
          <a:r>
            <a:rPr lang="en-US" dirty="0" smtClean="0"/>
            <a:t>winter</a:t>
          </a:r>
          <a:endParaRPr lang="ru-RU" dirty="0"/>
        </a:p>
      </dgm:t>
    </dgm:pt>
    <dgm:pt modelId="{E9388033-D3E7-459B-B4A2-99159E558007}" type="parTrans" cxnId="{3F2E211B-0AAB-4046-924F-B40041134F9F}">
      <dgm:prSet/>
      <dgm:spPr/>
      <dgm:t>
        <a:bodyPr/>
        <a:lstStyle/>
        <a:p>
          <a:endParaRPr lang="ru-RU"/>
        </a:p>
      </dgm:t>
    </dgm:pt>
    <dgm:pt modelId="{C443AA32-F837-446C-8B2A-033BC8171D22}" type="sibTrans" cxnId="{3F2E211B-0AAB-4046-924F-B40041134F9F}">
      <dgm:prSet/>
      <dgm:spPr/>
      <dgm:t>
        <a:bodyPr/>
        <a:lstStyle/>
        <a:p>
          <a:endParaRPr lang="ru-RU"/>
        </a:p>
      </dgm:t>
    </dgm:pt>
    <dgm:pt modelId="{306837FF-E1DE-4B24-B868-61B5B5505191}">
      <dgm:prSet phldrT="[Текст]"/>
      <dgm:spPr/>
      <dgm:t>
        <a:bodyPr/>
        <a:lstStyle/>
        <a:p>
          <a:r>
            <a:rPr lang="en-US" dirty="0" smtClean="0"/>
            <a:t>Make a snowman</a:t>
          </a:r>
          <a:endParaRPr lang="ru-RU" dirty="0"/>
        </a:p>
      </dgm:t>
    </dgm:pt>
    <dgm:pt modelId="{CAFC93FC-CB7E-46F1-A333-E19AA35762E7}" type="parTrans" cxnId="{74A6BE58-5504-4EA6-87E9-F880F1C23E11}">
      <dgm:prSet/>
      <dgm:spPr/>
      <dgm:t>
        <a:bodyPr/>
        <a:lstStyle/>
        <a:p>
          <a:endParaRPr lang="ru-RU"/>
        </a:p>
      </dgm:t>
    </dgm:pt>
    <dgm:pt modelId="{058573A6-5879-4026-BE40-0865068A60E6}" type="sibTrans" cxnId="{74A6BE58-5504-4EA6-87E9-F880F1C23E11}">
      <dgm:prSet/>
      <dgm:spPr/>
      <dgm:t>
        <a:bodyPr/>
        <a:lstStyle/>
        <a:p>
          <a:endParaRPr lang="ru-RU"/>
        </a:p>
      </dgm:t>
    </dgm:pt>
    <dgm:pt modelId="{2D067188-BEEB-42B0-849B-3DFBF72E3E46}">
      <dgm:prSet phldrT="[Текст]"/>
      <dgm:spPr/>
      <dgm:t>
        <a:bodyPr/>
        <a:lstStyle/>
        <a:p>
          <a:r>
            <a:rPr lang="en-US" dirty="0" smtClean="0"/>
            <a:t>Play hockey</a:t>
          </a:r>
          <a:endParaRPr lang="ru-RU" dirty="0"/>
        </a:p>
      </dgm:t>
    </dgm:pt>
    <dgm:pt modelId="{8678B74A-8A4F-4D15-B316-BFE6BDAF72A4}" type="parTrans" cxnId="{5FBB07F0-460B-4479-A39E-48243AB2F4A1}">
      <dgm:prSet/>
      <dgm:spPr/>
      <dgm:t>
        <a:bodyPr/>
        <a:lstStyle/>
        <a:p>
          <a:endParaRPr lang="ru-RU"/>
        </a:p>
      </dgm:t>
    </dgm:pt>
    <dgm:pt modelId="{18ABAA15-F0DB-46B8-8775-B53796318960}" type="sibTrans" cxnId="{5FBB07F0-460B-4479-A39E-48243AB2F4A1}">
      <dgm:prSet/>
      <dgm:spPr/>
      <dgm:t>
        <a:bodyPr/>
        <a:lstStyle/>
        <a:p>
          <a:endParaRPr lang="ru-RU"/>
        </a:p>
      </dgm:t>
    </dgm:pt>
    <dgm:pt modelId="{3055AC19-9F5A-45F7-AFDA-44C258DFDA52}">
      <dgm:prSet phldrT="[Текст]"/>
      <dgm:spPr/>
      <dgm:t>
        <a:bodyPr/>
        <a:lstStyle/>
        <a:p>
          <a:r>
            <a:rPr lang="en-US" dirty="0" smtClean="0"/>
            <a:t>Ski</a:t>
          </a:r>
          <a:endParaRPr lang="ru-RU" dirty="0"/>
        </a:p>
      </dgm:t>
    </dgm:pt>
    <dgm:pt modelId="{D41D6569-2439-4646-B5D4-3BD0980CB7DA}" type="parTrans" cxnId="{0E502C22-8CE2-40E2-8A63-F9B3BE20069E}">
      <dgm:prSet/>
      <dgm:spPr/>
      <dgm:t>
        <a:bodyPr/>
        <a:lstStyle/>
        <a:p>
          <a:endParaRPr lang="ru-RU"/>
        </a:p>
      </dgm:t>
    </dgm:pt>
    <dgm:pt modelId="{67191951-6DAC-45DF-89A4-398489FCBC54}" type="sibTrans" cxnId="{0E502C22-8CE2-40E2-8A63-F9B3BE20069E}">
      <dgm:prSet/>
      <dgm:spPr/>
      <dgm:t>
        <a:bodyPr/>
        <a:lstStyle/>
        <a:p>
          <a:endParaRPr lang="ru-RU"/>
        </a:p>
      </dgm:t>
    </dgm:pt>
    <dgm:pt modelId="{79EC3E10-2690-490C-A5CF-30D33E2F5ABB}">
      <dgm:prSet phldrT="[Текст]"/>
      <dgm:spPr/>
      <dgm:t>
        <a:bodyPr/>
        <a:lstStyle/>
        <a:p>
          <a:r>
            <a:rPr lang="en-US" dirty="0" smtClean="0"/>
            <a:t>Play snowballs</a:t>
          </a:r>
          <a:endParaRPr lang="ru-RU" dirty="0"/>
        </a:p>
      </dgm:t>
    </dgm:pt>
    <dgm:pt modelId="{6F8C786C-EA3A-411C-8EDD-D444CA78243B}" type="parTrans" cxnId="{A43C360B-1230-4DD1-8E65-207EBD14C22E}">
      <dgm:prSet/>
      <dgm:spPr/>
      <dgm:t>
        <a:bodyPr/>
        <a:lstStyle/>
        <a:p>
          <a:endParaRPr lang="ru-RU"/>
        </a:p>
      </dgm:t>
    </dgm:pt>
    <dgm:pt modelId="{38372562-7656-44EB-AF31-4B1F6F3659ED}" type="sibTrans" cxnId="{A43C360B-1230-4DD1-8E65-207EBD14C22E}">
      <dgm:prSet/>
      <dgm:spPr/>
      <dgm:t>
        <a:bodyPr/>
        <a:lstStyle/>
        <a:p>
          <a:endParaRPr lang="ru-RU"/>
        </a:p>
      </dgm:t>
    </dgm:pt>
    <dgm:pt modelId="{067CAF5D-4476-4140-99E3-81AC4878B171}">
      <dgm:prSet/>
      <dgm:spPr/>
      <dgm:t>
        <a:bodyPr/>
        <a:lstStyle/>
        <a:p>
          <a:r>
            <a:rPr lang="en-US" smtClean="0"/>
            <a:t>Skate</a:t>
          </a:r>
          <a:endParaRPr lang="ru-RU" dirty="0"/>
        </a:p>
      </dgm:t>
    </dgm:pt>
    <dgm:pt modelId="{5E079B02-AF84-4DFA-92B6-348E475EBFA4}" type="parTrans" cxnId="{379F08A2-E145-4EA6-A942-E22BB973CA6E}">
      <dgm:prSet/>
      <dgm:spPr/>
      <dgm:t>
        <a:bodyPr/>
        <a:lstStyle/>
        <a:p>
          <a:endParaRPr lang="ru-RU"/>
        </a:p>
      </dgm:t>
    </dgm:pt>
    <dgm:pt modelId="{882BEC0E-FB15-4529-B32B-8CB568656C0B}" type="sibTrans" cxnId="{379F08A2-E145-4EA6-A942-E22BB973CA6E}">
      <dgm:prSet/>
      <dgm:spPr/>
      <dgm:t>
        <a:bodyPr/>
        <a:lstStyle/>
        <a:p>
          <a:endParaRPr lang="ru-RU"/>
        </a:p>
      </dgm:t>
    </dgm:pt>
    <dgm:pt modelId="{B009C165-CB71-4D4F-B00A-A885EE81E732}">
      <dgm:prSet/>
      <dgm:spPr/>
      <dgm:t>
        <a:bodyPr/>
        <a:lstStyle/>
        <a:p>
          <a:r>
            <a:rPr lang="en-US" dirty="0" smtClean="0"/>
            <a:t>Sledge</a:t>
          </a:r>
          <a:endParaRPr lang="ru-RU" dirty="0"/>
        </a:p>
      </dgm:t>
    </dgm:pt>
    <dgm:pt modelId="{B6170258-8BBD-4B01-903C-9D2E875A11B4}" type="parTrans" cxnId="{28B1F529-0756-4F0F-8C78-69D262D2F76C}">
      <dgm:prSet/>
      <dgm:spPr/>
      <dgm:t>
        <a:bodyPr/>
        <a:lstStyle/>
        <a:p>
          <a:endParaRPr lang="ru-RU"/>
        </a:p>
      </dgm:t>
    </dgm:pt>
    <dgm:pt modelId="{6BF84E38-21F7-40C4-B830-5B76F9EF71EA}" type="sibTrans" cxnId="{28B1F529-0756-4F0F-8C78-69D262D2F76C}">
      <dgm:prSet/>
      <dgm:spPr/>
      <dgm:t>
        <a:bodyPr/>
        <a:lstStyle/>
        <a:p>
          <a:endParaRPr lang="ru-RU"/>
        </a:p>
      </dgm:t>
    </dgm:pt>
    <dgm:pt modelId="{FC300ACA-6388-400A-95A9-D924E3264488}">
      <dgm:prSet/>
      <dgm:spPr/>
      <dgm:t>
        <a:bodyPr/>
        <a:lstStyle/>
        <a:p>
          <a:r>
            <a:rPr lang="en-US" dirty="0" smtClean="0"/>
            <a:t>?</a:t>
          </a:r>
          <a:endParaRPr lang="ru-RU" dirty="0"/>
        </a:p>
      </dgm:t>
    </dgm:pt>
    <dgm:pt modelId="{13BAAE91-D0F8-4321-93EF-7C78AA5F4095}" type="parTrans" cxnId="{1E0DA452-0635-4EB0-879E-31A362AD91AA}">
      <dgm:prSet/>
      <dgm:spPr/>
      <dgm:t>
        <a:bodyPr/>
        <a:lstStyle/>
        <a:p>
          <a:endParaRPr lang="ru-RU"/>
        </a:p>
      </dgm:t>
    </dgm:pt>
    <dgm:pt modelId="{8CBA1BD5-49C9-4B9B-BAE6-B404776F9BCB}" type="sibTrans" cxnId="{1E0DA452-0635-4EB0-879E-31A362AD91AA}">
      <dgm:prSet/>
      <dgm:spPr/>
      <dgm:t>
        <a:bodyPr/>
        <a:lstStyle/>
        <a:p>
          <a:endParaRPr lang="ru-RU"/>
        </a:p>
      </dgm:t>
    </dgm:pt>
    <dgm:pt modelId="{51848287-8113-45A8-9D6B-82E730666D84}" type="pres">
      <dgm:prSet presAssocID="{9E705B45-C38C-4DC0-A6AA-216B3EEA2BB3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1E3AD7F-BE81-4E5F-A0AE-32E7117F545D}" type="pres">
      <dgm:prSet presAssocID="{D33E3EE5-1A43-470D-81CE-5C77C9DD9A36}" presName="centerShape" presStyleLbl="node0" presStyleIdx="0" presStyleCnt="1"/>
      <dgm:spPr/>
      <dgm:t>
        <a:bodyPr/>
        <a:lstStyle/>
        <a:p>
          <a:endParaRPr lang="ru-RU"/>
        </a:p>
      </dgm:t>
    </dgm:pt>
    <dgm:pt modelId="{7C65AA18-8740-4301-81F1-7BC4A79FCA46}" type="pres">
      <dgm:prSet presAssocID="{CAFC93FC-CB7E-46F1-A333-E19AA35762E7}" presName="Name9" presStyleLbl="parChTrans1D2" presStyleIdx="0" presStyleCnt="7"/>
      <dgm:spPr/>
      <dgm:t>
        <a:bodyPr/>
        <a:lstStyle/>
        <a:p>
          <a:endParaRPr lang="ru-RU"/>
        </a:p>
      </dgm:t>
    </dgm:pt>
    <dgm:pt modelId="{0F178C02-6C85-4A45-A8C8-9639C7ED1ED4}" type="pres">
      <dgm:prSet presAssocID="{CAFC93FC-CB7E-46F1-A333-E19AA35762E7}" presName="connTx" presStyleLbl="parChTrans1D2" presStyleIdx="0" presStyleCnt="7"/>
      <dgm:spPr/>
      <dgm:t>
        <a:bodyPr/>
        <a:lstStyle/>
        <a:p>
          <a:endParaRPr lang="ru-RU"/>
        </a:p>
      </dgm:t>
    </dgm:pt>
    <dgm:pt modelId="{91F688B7-B803-44D2-B1B4-401CCB89CA95}" type="pres">
      <dgm:prSet presAssocID="{306837FF-E1DE-4B24-B868-61B5B5505191}" presName="node" presStyleLbl="node1" presStyleIdx="0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4798FE7-D7F0-46F7-ACE7-EF647990B2A4}" type="pres">
      <dgm:prSet presAssocID="{8678B74A-8A4F-4D15-B316-BFE6BDAF72A4}" presName="Name9" presStyleLbl="parChTrans1D2" presStyleIdx="1" presStyleCnt="7"/>
      <dgm:spPr/>
      <dgm:t>
        <a:bodyPr/>
        <a:lstStyle/>
        <a:p>
          <a:endParaRPr lang="ru-RU"/>
        </a:p>
      </dgm:t>
    </dgm:pt>
    <dgm:pt modelId="{67227925-904A-4380-A9A1-06EC501B96ED}" type="pres">
      <dgm:prSet presAssocID="{8678B74A-8A4F-4D15-B316-BFE6BDAF72A4}" presName="connTx" presStyleLbl="parChTrans1D2" presStyleIdx="1" presStyleCnt="7"/>
      <dgm:spPr/>
      <dgm:t>
        <a:bodyPr/>
        <a:lstStyle/>
        <a:p>
          <a:endParaRPr lang="ru-RU"/>
        </a:p>
      </dgm:t>
    </dgm:pt>
    <dgm:pt modelId="{6326ADCB-FE3B-4A1B-98F1-A5E04F534C23}" type="pres">
      <dgm:prSet presAssocID="{2D067188-BEEB-42B0-849B-3DFBF72E3E46}" presName="node" presStyleLbl="node1" presStyleIdx="1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371FC2-C313-4E13-B3F6-48A73F004B8B}" type="pres">
      <dgm:prSet presAssocID="{D41D6569-2439-4646-B5D4-3BD0980CB7DA}" presName="Name9" presStyleLbl="parChTrans1D2" presStyleIdx="2" presStyleCnt="7"/>
      <dgm:spPr/>
      <dgm:t>
        <a:bodyPr/>
        <a:lstStyle/>
        <a:p>
          <a:endParaRPr lang="ru-RU"/>
        </a:p>
      </dgm:t>
    </dgm:pt>
    <dgm:pt modelId="{15F89A8B-7278-44EB-B124-D4FD12B7BC42}" type="pres">
      <dgm:prSet presAssocID="{D41D6569-2439-4646-B5D4-3BD0980CB7DA}" presName="connTx" presStyleLbl="parChTrans1D2" presStyleIdx="2" presStyleCnt="7"/>
      <dgm:spPr/>
      <dgm:t>
        <a:bodyPr/>
        <a:lstStyle/>
        <a:p>
          <a:endParaRPr lang="ru-RU"/>
        </a:p>
      </dgm:t>
    </dgm:pt>
    <dgm:pt modelId="{782B0189-CEB8-4EC7-B34B-93EBE75989B5}" type="pres">
      <dgm:prSet presAssocID="{3055AC19-9F5A-45F7-AFDA-44C258DFDA52}" presName="node" presStyleLbl="node1" presStyleIdx="2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F772A80-0E2A-49A7-8860-DB998BE0AB3B}" type="pres">
      <dgm:prSet presAssocID="{6F8C786C-EA3A-411C-8EDD-D444CA78243B}" presName="Name9" presStyleLbl="parChTrans1D2" presStyleIdx="3" presStyleCnt="7"/>
      <dgm:spPr/>
      <dgm:t>
        <a:bodyPr/>
        <a:lstStyle/>
        <a:p>
          <a:endParaRPr lang="ru-RU"/>
        </a:p>
      </dgm:t>
    </dgm:pt>
    <dgm:pt modelId="{EBC313BD-F107-42AC-A92A-F30495D7CF9E}" type="pres">
      <dgm:prSet presAssocID="{6F8C786C-EA3A-411C-8EDD-D444CA78243B}" presName="connTx" presStyleLbl="parChTrans1D2" presStyleIdx="3" presStyleCnt="7"/>
      <dgm:spPr/>
      <dgm:t>
        <a:bodyPr/>
        <a:lstStyle/>
        <a:p>
          <a:endParaRPr lang="ru-RU"/>
        </a:p>
      </dgm:t>
    </dgm:pt>
    <dgm:pt modelId="{B7F94D04-64AC-4529-9F38-A5A3D35A339E}" type="pres">
      <dgm:prSet presAssocID="{79EC3E10-2690-490C-A5CF-30D33E2F5ABB}" presName="node" presStyleLbl="node1" presStyleIdx="3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C1B2C2-B3F7-4A75-BAB8-3757C22D4463}" type="pres">
      <dgm:prSet presAssocID="{5E079B02-AF84-4DFA-92B6-348E475EBFA4}" presName="Name9" presStyleLbl="parChTrans1D2" presStyleIdx="4" presStyleCnt="7"/>
      <dgm:spPr/>
      <dgm:t>
        <a:bodyPr/>
        <a:lstStyle/>
        <a:p>
          <a:endParaRPr lang="ru-RU"/>
        </a:p>
      </dgm:t>
    </dgm:pt>
    <dgm:pt modelId="{5942D5B1-00AE-4867-84CC-E930C03EAD0F}" type="pres">
      <dgm:prSet presAssocID="{5E079B02-AF84-4DFA-92B6-348E475EBFA4}" presName="connTx" presStyleLbl="parChTrans1D2" presStyleIdx="4" presStyleCnt="7"/>
      <dgm:spPr/>
      <dgm:t>
        <a:bodyPr/>
        <a:lstStyle/>
        <a:p>
          <a:endParaRPr lang="ru-RU"/>
        </a:p>
      </dgm:t>
    </dgm:pt>
    <dgm:pt modelId="{BCC985A0-42F6-4B15-B287-A82441AF5E8D}" type="pres">
      <dgm:prSet presAssocID="{067CAF5D-4476-4140-99E3-81AC4878B171}" presName="node" presStyleLbl="node1" presStyleIdx="4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25A11E-253A-4210-BAE9-48C7E10A49C0}" type="pres">
      <dgm:prSet presAssocID="{B6170258-8BBD-4B01-903C-9D2E875A11B4}" presName="Name9" presStyleLbl="parChTrans1D2" presStyleIdx="5" presStyleCnt="7"/>
      <dgm:spPr/>
      <dgm:t>
        <a:bodyPr/>
        <a:lstStyle/>
        <a:p>
          <a:endParaRPr lang="ru-RU"/>
        </a:p>
      </dgm:t>
    </dgm:pt>
    <dgm:pt modelId="{8857A4F8-A7A2-4A44-A6F7-A16116495F03}" type="pres">
      <dgm:prSet presAssocID="{B6170258-8BBD-4B01-903C-9D2E875A11B4}" presName="connTx" presStyleLbl="parChTrans1D2" presStyleIdx="5" presStyleCnt="7"/>
      <dgm:spPr/>
      <dgm:t>
        <a:bodyPr/>
        <a:lstStyle/>
        <a:p>
          <a:endParaRPr lang="ru-RU"/>
        </a:p>
      </dgm:t>
    </dgm:pt>
    <dgm:pt modelId="{54C16518-4683-44F7-848C-89123E8A946D}" type="pres">
      <dgm:prSet presAssocID="{B009C165-CB71-4D4F-B00A-A885EE81E732}" presName="node" presStyleLbl="node1" presStyleIdx="5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FB9A14-EA98-48FA-8584-510F198243BC}" type="pres">
      <dgm:prSet presAssocID="{13BAAE91-D0F8-4321-93EF-7C78AA5F4095}" presName="Name9" presStyleLbl="parChTrans1D2" presStyleIdx="6" presStyleCnt="7"/>
      <dgm:spPr/>
      <dgm:t>
        <a:bodyPr/>
        <a:lstStyle/>
        <a:p>
          <a:endParaRPr lang="ru-RU"/>
        </a:p>
      </dgm:t>
    </dgm:pt>
    <dgm:pt modelId="{25EE2468-391F-4556-AE11-3CFEC9928E49}" type="pres">
      <dgm:prSet presAssocID="{13BAAE91-D0F8-4321-93EF-7C78AA5F4095}" presName="connTx" presStyleLbl="parChTrans1D2" presStyleIdx="6" presStyleCnt="7"/>
      <dgm:spPr/>
      <dgm:t>
        <a:bodyPr/>
        <a:lstStyle/>
        <a:p>
          <a:endParaRPr lang="ru-RU"/>
        </a:p>
      </dgm:t>
    </dgm:pt>
    <dgm:pt modelId="{1333C467-2F62-4736-B1F6-1E54ADC4850B}" type="pres">
      <dgm:prSet presAssocID="{FC300ACA-6388-400A-95A9-D924E3264488}" presName="node" presStyleLbl="node1" presStyleIdx="6" presStyleCnt="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AECDAF9F-FB55-4CC6-AB05-ECD345674DC5}" type="presOf" srcId="{D41D6569-2439-4646-B5D4-3BD0980CB7DA}" destId="{6A371FC2-C313-4E13-B3F6-48A73F004B8B}" srcOrd="0" destOrd="0" presId="urn:microsoft.com/office/officeart/2005/8/layout/radial1"/>
    <dgm:cxn modelId="{20A1590E-D971-45C0-9984-3F5BB357BD13}" type="presOf" srcId="{13BAAE91-D0F8-4321-93EF-7C78AA5F4095}" destId="{25EE2468-391F-4556-AE11-3CFEC9928E49}" srcOrd="1" destOrd="0" presId="urn:microsoft.com/office/officeart/2005/8/layout/radial1"/>
    <dgm:cxn modelId="{8C037341-08B1-45CB-A7E6-15F7D79A6DA9}" type="presOf" srcId="{D41D6569-2439-4646-B5D4-3BD0980CB7DA}" destId="{15F89A8B-7278-44EB-B124-D4FD12B7BC42}" srcOrd="1" destOrd="0" presId="urn:microsoft.com/office/officeart/2005/8/layout/radial1"/>
    <dgm:cxn modelId="{0C416136-1BAA-4452-9331-4B08CC6F47B6}" type="presOf" srcId="{9E705B45-C38C-4DC0-A6AA-216B3EEA2BB3}" destId="{51848287-8113-45A8-9D6B-82E730666D84}" srcOrd="0" destOrd="0" presId="urn:microsoft.com/office/officeart/2005/8/layout/radial1"/>
    <dgm:cxn modelId="{4FF4CACD-2494-409E-A64A-72DAB62FDB38}" type="presOf" srcId="{8678B74A-8A4F-4D15-B316-BFE6BDAF72A4}" destId="{D4798FE7-D7F0-46F7-ACE7-EF647990B2A4}" srcOrd="0" destOrd="0" presId="urn:microsoft.com/office/officeart/2005/8/layout/radial1"/>
    <dgm:cxn modelId="{74A6BE58-5504-4EA6-87E9-F880F1C23E11}" srcId="{D33E3EE5-1A43-470D-81CE-5C77C9DD9A36}" destId="{306837FF-E1DE-4B24-B868-61B5B5505191}" srcOrd="0" destOrd="0" parTransId="{CAFC93FC-CB7E-46F1-A333-E19AA35762E7}" sibTransId="{058573A6-5879-4026-BE40-0865068A60E6}"/>
    <dgm:cxn modelId="{C33B00A5-8143-41A9-9965-15862C2DCB4B}" type="presOf" srcId="{306837FF-E1DE-4B24-B868-61B5B5505191}" destId="{91F688B7-B803-44D2-B1B4-401CCB89CA95}" srcOrd="0" destOrd="0" presId="urn:microsoft.com/office/officeart/2005/8/layout/radial1"/>
    <dgm:cxn modelId="{28B1F529-0756-4F0F-8C78-69D262D2F76C}" srcId="{D33E3EE5-1A43-470D-81CE-5C77C9DD9A36}" destId="{B009C165-CB71-4D4F-B00A-A885EE81E732}" srcOrd="5" destOrd="0" parTransId="{B6170258-8BBD-4B01-903C-9D2E875A11B4}" sibTransId="{6BF84E38-21F7-40C4-B830-5B76F9EF71EA}"/>
    <dgm:cxn modelId="{5FBB07F0-460B-4479-A39E-48243AB2F4A1}" srcId="{D33E3EE5-1A43-470D-81CE-5C77C9DD9A36}" destId="{2D067188-BEEB-42B0-849B-3DFBF72E3E46}" srcOrd="1" destOrd="0" parTransId="{8678B74A-8A4F-4D15-B316-BFE6BDAF72A4}" sibTransId="{18ABAA15-F0DB-46B8-8775-B53796318960}"/>
    <dgm:cxn modelId="{D78DF294-D02F-45D4-9BCE-EB75B8984D88}" type="presOf" srcId="{13BAAE91-D0F8-4321-93EF-7C78AA5F4095}" destId="{2EFB9A14-EA98-48FA-8584-510F198243BC}" srcOrd="0" destOrd="0" presId="urn:microsoft.com/office/officeart/2005/8/layout/radial1"/>
    <dgm:cxn modelId="{AF8ABB56-07DD-438B-A2B2-89E11570415E}" type="presOf" srcId="{D33E3EE5-1A43-470D-81CE-5C77C9DD9A36}" destId="{E1E3AD7F-BE81-4E5F-A0AE-32E7117F545D}" srcOrd="0" destOrd="0" presId="urn:microsoft.com/office/officeart/2005/8/layout/radial1"/>
    <dgm:cxn modelId="{27369A83-916E-494B-A68D-98084C012970}" type="presOf" srcId="{B009C165-CB71-4D4F-B00A-A885EE81E732}" destId="{54C16518-4683-44F7-848C-89123E8A946D}" srcOrd="0" destOrd="0" presId="urn:microsoft.com/office/officeart/2005/8/layout/radial1"/>
    <dgm:cxn modelId="{A43C360B-1230-4DD1-8E65-207EBD14C22E}" srcId="{D33E3EE5-1A43-470D-81CE-5C77C9DD9A36}" destId="{79EC3E10-2690-490C-A5CF-30D33E2F5ABB}" srcOrd="3" destOrd="0" parTransId="{6F8C786C-EA3A-411C-8EDD-D444CA78243B}" sibTransId="{38372562-7656-44EB-AF31-4B1F6F3659ED}"/>
    <dgm:cxn modelId="{DDBF00C9-09C3-40B5-BB96-A24AF0E3F3A4}" type="presOf" srcId="{2D067188-BEEB-42B0-849B-3DFBF72E3E46}" destId="{6326ADCB-FE3B-4A1B-98F1-A5E04F534C23}" srcOrd="0" destOrd="0" presId="urn:microsoft.com/office/officeart/2005/8/layout/radial1"/>
    <dgm:cxn modelId="{DAFD760F-A40C-459F-B843-AE399A44C5F5}" type="presOf" srcId="{6F8C786C-EA3A-411C-8EDD-D444CA78243B}" destId="{EBC313BD-F107-42AC-A92A-F30495D7CF9E}" srcOrd="1" destOrd="0" presId="urn:microsoft.com/office/officeart/2005/8/layout/radial1"/>
    <dgm:cxn modelId="{DC26EAAC-BDCA-4C8E-AA58-C72FA074DE63}" type="presOf" srcId="{B6170258-8BBD-4B01-903C-9D2E875A11B4}" destId="{A825A11E-253A-4210-BAE9-48C7E10A49C0}" srcOrd="0" destOrd="0" presId="urn:microsoft.com/office/officeart/2005/8/layout/radial1"/>
    <dgm:cxn modelId="{9AB7A80F-F416-452C-8050-C424AA1B923F}" type="presOf" srcId="{5E079B02-AF84-4DFA-92B6-348E475EBFA4}" destId="{C1C1B2C2-B3F7-4A75-BAB8-3757C22D4463}" srcOrd="0" destOrd="0" presId="urn:microsoft.com/office/officeart/2005/8/layout/radial1"/>
    <dgm:cxn modelId="{1E0DA452-0635-4EB0-879E-31A362AD91AA}" srcId="{D33E3EE5-1A43-470D-81CE-5C77C9DD9A36}" destId="{FC300ACA-6388-400A-95A9-D924E3264488}" srcOrd="6" destOrd="0" parTransId="{13BAAE91-D0F8-4321-93EF-7C78AA5F4095}" sibTransId="{8CBA1BD5-49C9-4B9B-BAE6-B404776F9BCB}"/>
    <dgm:cxn modelId="{CA8DCDAE-49D0-4B5F-B46A-69C529BB4329}" type="presOf" srcId="{067CAF5D-4476-4140-99E3-81AC4878B171}" destId="{BCC985A0-42F6-4B15-B287-A82441AF5E8D}" srcOrd="0" destOrd="0" presId="urn:microsoft.com/office/officeart/2005/8/layout/radial1"/>
    <dgm:cxn modelId="{B2B9AB81-A234-4F97-9417-9E8637702838}" type="presOf" srcId="{3055AC19-9F5A-45F7-AFDA-44C258DFDA52}" destId="{782B0189-CEB8-4EC7-B34B-93EBE75989B5}" srcOrd="0" destOrd="0" presId="urn:microsoft.com/office/officeart/2005/8/layout/radial1"/>
    <dgm:cxn modelId="{EC7CF8AD-2E03-42DD-9E44-EC3ACFFB5246}" type="presOf" srcId="{79EC3E10-2690-490C-A5CF-30D33E2F5ABB}" destId="{B7F94D04-64AC-4529-9F38-A5A3D35A339E}" srcOrd="0" destOrd="0" presId="urn:microsoft.com/office/officeart/2005/8/layout/radial1"/>
    <dgm:cxn modelId="{A50AE800-B45B-4DB9-8576-6409E813CB7A}" type="presOf" srcId="{B6170258-8BBD-4B01-903C-9D2E875A11B4}" destId="{8857A4F8-A7A2-4A44-A6F7-A16116495F03}" srcOrd="1" destOrd="0" presId="urn:microsoft.com/office/officeart/2005/8/layout/radial1"/>
    <dgm:cxn modelId="{54651624-68CE-46E9-8AB8-A675DCC566A0}" type="presOf" srcId="{8678B74A-8A4F-4D15-B316-BFE6BDAF72A4}" destId="{67227925-904A-4380-A9A1-06EC501B96ED}" srcOrd="1" destOrd="0" presId="urn:microsoft.com/office/officeart/2005/8/layout/radial1"/>
    <dgm:cxn modelId="{3F2E211B-0AAB-4046-924F-B40041134F9F}" srcId="{9E705B45-C38C-4DC0-A6AA-216B3EEA2BB3}" destId="{D33E3EE5-1A43-470D-81CE-5C77C9DD9A36}" srcOrd="0" destOrd="0" parTransId="{E9388033-D3E7-459B-B4A2-99159E558007}" sibTransId="{C443AA32-F837-446C-8B2A-033BC8171D22}"/>
    <dgm:cxn modelId="{379F08A2-E145-4EA6-A942-E22BB973CA6E}" srcId="{D33E3EE5-1A43-470D-81CE-5C77C9DD9A36}" destId="{067CAF5D-4476-4140-99E3-81AC4878B171}" srcOrd="4" destOrd="0" parTransId="{5E079B02-AF84-4DFA-92B6-348E475EBFA4}" sibTransId="{882BEC0E-FB15-4529-B32B-8CB568656C0B}"/>
    <dgm:cxn modelId="{0F8F2509-BAA3-44CD-AF2B-7980C27AE223}" type="presOf" srcId="{5E079B02-AF84-4DFA-92B6-348E475EBFA4}" destId="{5942D5B1-00AE-4867-84CC-E930C03EAD0F}" srcOrd="1" destOrd="0" presId="urn:microsoft.com/office/officeart/2005/8/layout/radial1"/>
    <dgm:cxn modelId="{4723AED5-8EC8-4C1A-A555-A396B23E2397}" type="presOf" srcId="{6F8C786C-EA3A-411C-8EDD-D444CA78243B}" destId="{FF772A80-0E2A-49A7-8860-DB998BE0AB3B}" srcOrd="0" destOrd="0" presId="urn:microsoft.com/office/officeart/2005/8/layout/radial1"/>
    <dgm:cxn modelId="{1459EF94-D45C-4503-B337-B66387AC4C71}" type="presOf" srcId="{CAFC93FC-CB7E-46F1-A333-E19AA35762E7}" destId="{0F178C02-6C85-4A45-A8C8-9639C7ED1ED4}" srcOrd="1" destOrd="0" presId="urn:microsoft.com/office/officeart/2005/8/layout/radial1"/>
    <dgm:cxn modelId="{40E4A54E-940F-4C9F-9098-3D523FCA8AEB}" type="presOf" srcId="{CAFC93FC-CB7E-46F1-A333-E19AA35762E7}" destId="{7C65AA18-8740-4301-81F1-7BC4A79FCA46}" srcOrd="0" destOrd="0" presId="urn:microsoft.com/office/officeart/2005/8/layout/radial1"/>
    <dgm:cxn modelId="{0E502C22-8CE2-40E2-8A63-F9B3BE20069E}" srcId="{D33E3EE5-1A43-470D-81CE-5C77C9DD9A36}" destId="{3055AC19-9F5A-45F7-AFDA-44C258DFDA52}" srcOrd="2" destOrd="0" parTransId="{D41D6569-2439-4646-B5D4-3BD0980CB7DA}" sibTransId="{67191951-6DAC-45DF-89A4-398489FCBC54}"/>
    <dgm:cxn modelId="{65530427-CD55-4267-AA93-8DAB8F3DA009}" type="presOf" srcId="{FC300ACA-6388-400A-95A9-D924E3264488}" destId="{1333C467-2F62-4736-B1F6-1E54ADC4850B}" srcOrd="0" destOrd="0" presId="urn:microsoft.com/office/officeart/2005/8/layout/radial1"/>
    <dgm:cxn modelId="{CBE974CB-3E6F-44AA-9C82-B0A4249BA0F0}" type="presParOf" srcId="{51848287-8113-45A8-9D6B-82E730666D84}" destId="{E1E3AD7F-BE81-4E5F-A0AE-32E7117F545D}" srcOrd="0" destOrd="0" presId="urn:microsoft.com/office/officeart/2005/8/layout/radial1"/>
    <dgm:cxn modelId="{33D7C999-3707-4677-9C92-F19B9CBD5153}" type="presParOf" srcId="{51848287-8113-45A8-9D6B-82E730666D84}" destId="{7C65AA18-8740-4301-81F1-7BC4A79FCA46}" srcOrd="1" destOrd="0" presId="urn:microsoft.com/office/officeart/2005/8/layout/radial1"/>
    <dgm:cxn modelId="{F53AD2B6-4938-426A-AEA4-A797F299F5BD}" type="presParOf" srcId="{7C65AA18-8740-4301-81F1-7BC4A79FCA46}" destId="{0F178C02-6C85-4A45-A8C8-9639C7ED1ED4}" srcOrd="0" destOrd="0" presId="urn:microsoft.com/office/officeart/2005/8/layout/radial1"/>
    <dgm:cxn modelId="{3F1496E0-7F48-4D22-8878-EE96B9ABD735}" type="presParOf" srcId="{51848287-8113-45A8-9D6B-82E730666D84}" destId="{91F688B7-B803-44D2-B1B4-401CCB89CA95}" srcOrd="2" destOrd="0" presId="urn:microsoft.com/office/officeart/2005/8/layout/radial1"/>
    <dgm:cxn modelId="{27E184E4-F666-4DC2-8CE6-9535F990DEE9}" type="presParOf" srcId="{51848287-8113-45A8-9D6B-82E730666D84}" destId="{D4798FE7-D7F0-46F7-ACE7-EF647990B2A4}" srcOrd="3" destOrd="0" presId="urn:microsoft.com/office/officeart/2005/8/layout/radial1"/>
    <dgm:cxn modelId="{3CBDD939-3FDD-4E4C-94A3-D56844F3CF76}" type="presParOf" srcId="{D4798FE7-D7F0-46F7-ACE7-EF647990B2A4}" destId="{67227925-904A-4380-A9A1-06EC501B96ED}" srcOrd="0" destOrd="0" presId="urn:microsoft.com/office/officeart/2005/8/layout/radial1"/>
    <dgm:cxn modelId="{9349547F-CD95-45A0-9E83-58015E3A4951}" type="presParOf" srcId="{51848287-8113-45A8-9D6B-82E730666D84}" destId="{6326ADCB-FE3B-4A1B-98F1-A5E04F534C23}" srcOrd="4" destOrd="0" presId="urn:microsoft.com/office/officeart/2005/8/layout/radial1"/>
    <dgm:cxn modelId="{86B747E8-F38D-4DA0-A877-CA9A7391B04C}" type="presParOf" srcId="{51848287-8113-45A8-9D6B-82E730666D84}" destId="{6A371FC2-C313-4E13-B3F6-48A73F004B8B}" srcOrd="5" destOrd="0" presId="urn:microsoft.com/office/officeart/2005/8/layout/radial1"/>
    <dgm:cxn modelId="{80FC1717-9828-4C95-B275-1C68B4E3D763}" type="presParOf" srcId="{6A371FC2-C313-4E13-B3F6-48A73F004B8B}" destId="{15F89A8B-7278-44EB-B124-D4FD12B7BC42}" srcOrd="0" destOrd="0" presId="urn:microsoft.com/office/officeart/2005/8/layout/radial1"/>
    <dgm:cxn modelId="{6C5CBEBD-BB33-4F63-B81C-2FA4A5839270}" type="presParOf" srcId="{51848287-8113-45A8-9D6B-82E730666D84}" destId="{782B0189-CEB8-4EC7-B34B-93EBE75989B5}" srcOrd="6" destOrd="0" presId="urn:microsoft.com/office/officeart/2005/8/layout/radial1"/>
    <dgm:cxn modelId="{B836A969-F38D-45B0-B553-2FAC87EAC118}" type="presParOf" srcId="{51848287-8113-45A8-9D6B-82E730666D84}" destId="{FF772A80-0E2A-49A7-8860-DB998BE0AB3B}" srcOrd="7" destOrd="0" presId="urn:microsoft.com/office/officeart/2005/8/layout/radial1"/>
    <dgm:cxn modelId="{C2AF94A2-CB9A-4AD1-B30F-15B0F641A8AC}" type="presParOf" srcId="{FF772A80-0E2A-49A7-8860-DB998BE0AB3B}" destId="{EBC313BD-F107-42AC-A92A-F30495D7CF9E}" srcOrd="0" destOrd="0" presId="urn:microsoft.com/office/officeart/2005/8/layout/radial1"/>
    <dgm:cxn modelId="{FBA30ABA-6EDD-4E39-913E-42FD9AAFF04F}" type="presParOf" srcId="{51848287-8113-45A8-9D6B-82E730666D84}" destId="{B7F94D04-64AC-4529-9F38-A5A3D35A339E}" srcOrd="8" destOrd="0" presId="urn:microsoft.com/office/officeart/2005/8/layout/radial1"/>
    <dgm:cxn modelId="{41FF8A6F-EF0F-4E9C-9103-17B2EFB7EE54}" type="presParOf" srcId="{51848287-8113-45A8-9D6B-82E730666D84}" destId="{C1C1B2C2-B3F7-4A75-BAB8-3757C22D4463}" srcOrd="9" destOrd="0" presId="urn:microsoft.com/office/officeart/2005/8/layout/radial1"/>
    <dgm:cxn modelId="{F5E31658-E755-4804-B7F2-715EBF61C5EE}" type="presParOf" srcId="{C1C1B2C2-B3F7-4A75-BAB8-3757C22D4463}" destId="{5942D5B1-00AE-4867-84CC-E930C03EAD0F}" srcOrd="0" destOrd="0" presId="urn:microsoft.com/office/officeart/2005/8/layout/radial1"/>
    <dgm:cxn modelId="{02105599-0BC8-4B37-ABA3-83501A4859AE}" type="presParOf" srcId="{51848287-8113-45A8-9D6B-82E730666D84}" destId="{BCC985A0-42F6-4B15-B287-A82441AF5E8D}" srcOrd="10" destOrd="0" presId="urn:microsoft.com/office/officeart/2005/8/layout/radial1"/>
    <dgm:cxn modelId="{11B92E62-6A9C-4F1E-B00B-4E4CD267983F}" type="presParOf" srcId="{51848287-8113-45A8-9D6B-82E730666D84}" destId="{A825A11E-253A-4210-BAE9-48C7E10A49C0}" srcOrd="11" destOrd="0" presId="urn:microsoft.com/office/officeart/2005/8/layout/radial1"/>
    <dgm:cxn modelId="{C7B20B10-4F05-428F-9E21-B3996F099763}" type="presParOf" srcId="{A825A11E-253A-4210-BAE9-48C7E10A49C0}" destId="{8857A4F8-A7A2-4A44-A6F7-A16116495F03}" srcOrd="0" destOrd="0" presId="urn:microsoft.com/office/officeart/2005/8/layout/radial1"/>
    <dgm:cxn modelId="{D0C62044-EE3F-47ED-8DC1-99CE1F32E92B}" type="presParOf" srcId="{51848287-8113-45A8-9D6B-82E730666D84}" destId="{54C16518-4683-44F7-848C-89123E8A946D}" srcOrd="12" destOrd="0" presId="urn:microsoft.com/office/officeart/2005/8/layout/radial1"/>
    <dgm:cxn modelId="{1A83F7DA-0D29-4C42-8364-BC63B551CF32}" type="presParOf" srcId="{51848287-8113-45A8-9D6B-82E730666D84}" destId="{2EFB9A14-EA98-48FA-8584-510F198243BC}" srcOrd="13" destOrd="0" presId="urn:microsoft.com/office/officeart/2005/8/layout/radial1"/>
    <dgm:cxn modelId="{45589286-620E-44D2-84DA-914745AA421C}" type="presParOf" srcId="{2EFB9A14-EA98-48FA-8584-510F198243BC}" destId="{25EE2468-391F-4556-AE11-3CFEC9928E49}" srcOrd="0" destOrd="0" presId="urn:microsoft.com/office/officeart/2005/8/layout/radial1"/>
    <dgm:cxn modelId="{F9890F8A-BE72-4C56-9668-EDF2139E2176}" type="presParOf" srcId="{51848287-8113-45A8-9D6B-82E730666D84}" destId="{1333C467-2F62-4736-B1F6-1E54ADC4850B}" srcOrd="14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AC06265-D1F0-4E2B-91F3-505C237394D8}" type="doc">
      <dgm:prSet loTypeId="urn:microsoft.com/office/officeart/2005/8/layout/radial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3569C0A-9B3D-4D86-9AFF-5DA12A419689}">
      <dgm:prSet phldrT="[Текст]"/>
      <dgm:spPr>
        <a:solidFill>
          <a:srgbClr val="FF0000"/>
        </a:solidFill>
      </dgm:spPr>
      <dgm:t>
        <a:bodyPr/>
        <a:lstStyle/>
        <a:p>
          <a:r>
            <a:rPr lang="en-US" dirty="0" smtClean="0"/>
            <a:t>Summer </a:t>
          </a:r>
          <a:endParaRPr lang="ru-RU" dirty="0"/>
        </a:p>
      </dgm:t>
    </dgm:pt>
    <dgm:pt modelId="{6D6F965F-5D9F-46B2-A3FC-C97C4D521E82}" type="parTrans" cxnId="{E05D9B35-91C2-49D1-9652-18889AA6D093}">
      <dgm:prSet/>
      <dgm:spPr/>
      <dgm:t>
        <a:bodyPr/>
        <a:lstStyle/>
        <a:p>
          <a:endParaRPr lang="ru-RU"/>
        </a:p>
      </dgm:t>
    </dgm:pt>
    <dgm:pt modelId="{144AB2EA-831E-4978-8C49-470F08E2FABC}" type="sibTrans" cxnId="{E05D9B35-91C2-49D1-9652-18889AA6D093}">
      <dgm:prSet/>
      <dgm:spPr/>
      <dgm:t>
        <a:bodyPr/>
        <a:lstStyle/>
        <a:p>
          <a:endParaRPr lang="ru-RU"/>
        </a:p>
      </dgm:t>
    </dgm:pt>
    <dgm:pt modelId="{D793C150-A0F4-4268-8184-632FB6325E79}">
      <dgm:prSet phldrT="[Текст]"/>
      <dgm:spPr>
        <a:solidFill>
          <a:srgbClr val="C00000"/>
        </a:solidFill>
      </dgm:spPr>
      <dgm:t>
        <a:bodyPr/>
        <a:lstStyle/>
        <a:p>
          <a:r>
            <a:rPr lang="en-US" dirty="0" smtClean="0"/>
            <a:t>Swim </a:t>
          </a:r>
          <a:endParaRPr lang="ru-RU" dirty="0"/>
        </a:p>
      </dgm:t>
    </dgm:pt>
    <dgm:pt modelId="{80776CF4-73BF-4CA6-B00D-0D69FFF25B13}" type="parTrans" cxnId="{54A629F5-EC6B-4362-97A6-5B13C47C8C9C}">
      <dgm:prSet/>
      <dgm:spPr/>
      <dgm:t>
        <a:bodyPr/>
        <a:lstStyle/>
        <a:p>
          <a:endParaRPr lang="ru-RU"/>
        </a:p>
      </dgm:t>
    </dgm:pt>
    <dgm:pt modelId="{C2D3508C-159A-4F8E-887C-C7E410291604}" type="sibTrans" cxnId="{54A629F5-EC6B-4362-97A6-5B13C47C8C9C}">
      <dgm:prSet/>
      <dgm:spPr/>
      <dgm:t>
        <a:bodyPr/>
        <a:lstStyle/>
        <a:p>
          <a:endParaRPr lang="ru-RU"/>
        </a:p>
      </dgm:t>
    </dgm:pt>
    <dgm:pt modelId="{4FDD41FB-76FD-40F4-A374-288052FE90D8}">
      <dgm:prSet phldrT="[Текст]"/>
      <dgm:spPr>
        <a:solidFill>
          <a:srgbClr val="C00000"/>
        </a:solidFill>
      </dgm:spPr>
      <dgm:t>
        <a:bodyPr/>
        <a:lstStyle/>
        <a:p>
          <a:r>
            <a:rPr lang="en-US" dirty="0" smtClean="0"/>
            <a:t>Sunbathe</a:t>
          </a:r>
          <a:endParaRPr lang="ru-RU" dirty="0"/>
        </a:p>
      </dgm:t>
    </dgm:pt>
    <dgm:pt modelId="{A9A816F8-6A80-4B67-B2BD-C01D58EC6C1B}" type="parTrans" cxnId="{2455D210-BD09-4690-9C0F-4020EFB0C8D0}">
      <dgm:prSet/>
      <dgm:spPr/>
      <dgm:t>
        <a:bodyPr/>
        <a:lstStyle/>
        <a:p>
          <a:endParaRPr lang="ru-RU"/>
        </a:p>
      </dgm:t>
    </dgm:pt>
    <dgm:pt modelId="{23082D47-7B77-4F8D-B533-19F71B1B755E}" type="sibTrans" cxnId="{2455D210-BD09-4690-9C0F-4020EFB0C8D0}">
      <dgm:prSet/>
      <dgm:spPr/>
      <dgm:t>
        <a:bodyPr/>
        <a:lstStyle/>
        <a:p>
          <a:endParaRPr lang="ru-RU"/>
        </a:p>
      </dgm:t>
    </dgm:pt>
    <dgm:pt modelId="{53D9FF80-654E-4A60-8160-B621DEB7E7C0}">
      <dgm:prSet phldrT="[Текст]"/>
      <dgm:spPr>
        <a:solidFill>
          <a:srgbClr val="C00000"/>
        </a:solidFill>
      </dgm:spPr>
      <dgm:t>
        <a:bodyPr/>
        <a:lstStyle/>
        <a:p>
          <a:r>
            <a:rPr lang="en-US" dirty="0" smtClean="0"/>
            <a:t>Walk </a:t>
          </a:r>
          <a:endParaRPr lang="ru-RU" dirty="0"/>
        </a:p>
      </dgm:t>
    </dgm:pt>
    <dgm:pt modelId="{C4495AA5-3A55-43CC-B4D6-7BE7BF373402}" type="parTrans" cxnId="{4F9D6D46-EC35-4CE2-BB2B-CC204274F755}">
      <dgm:prSet/>
      <dgm:spPr/>
      <dgm:t>
        <a:bodyPr/>
        <a:lstStyle/>
        <a:p>
          <a:endParaRPr lang="ru-RU"/>
        </a:p>
      </dgm:t>
    </dgm:pt>
    <dgm:pt modelId="{39460D63-4206-4E1F-9817-6A49CCBE8267}" type="sibTrans" cxnId="{4F9D6D46-EC35-4CE2-BB2B-CC204274F755}">
      <dgm:prSet/>
      <dgm:spPr/>
      <dgm:t>
        <a:bodyPr/>
        <a:lstStyle/>
        <a:p>
          <a:endParaRPr lang="ru-RU"/>
        </a:p>
      </dgm:t>
    </dgm:pt>
    <dgm:pt modelId="{CDC61CE6-3B66-4647-B137-EBE849D50CB3}">
      <dgm:prSet phldrT="[Текст]"/>
      <dgm:spPr>
        <a:solidFill>
          <a:srgbClr val="C00000"/>
        </a:solidFill>
      </dgm:spPr>
      <dgm:t>
        <a:bodyPr/>
        <a:lstStyle/>
        <a:p>
          <a:r>
            <a:rPr lang="en-US" dirty="0" smtClean="0"/>
            <a:t>Ride a bike</a:t>
          </a:r>
          <a:endParaRPr lang="ru-RU" dirty="0"/>
        </a:p>
      </dgm:t>
    </dgm:pt>
    <dgm:pt modelId="{C3D55B9A-CA1E-4060-823A-ECC2827253C5}" type="parTrans" cxnId="{4C740109-F3CD-4D01-99F8-474A3FDC7EB7}">
      <dgm:prSet/>
      <dgm:spPr/>
      <dgm:t>
        <a:bodyPr/>
        <a:lstStyle/>
        <a:p>
          <a:endParaRPr lang="ru-RU"/>
        </a:p>
      </dgm:t>
    </dgm:pt>
    <dgm:pt modelId="{69246250-C5BB-4A7F-9C5D-25BB915FA430}" type="sibTrans" cxnId="{4C740109-F3CD-4D01-99F8-474A3FDC7EB7}">
      <dgm:prSet/>
      <dgm:spPr/>
      <dgm:t>
        <a:bodyPr/>
        <a:lstStyle/>
        <a:p>
          <a:endParaRPr lang="ru-RU"/>
        </a:p>
      </dgm:t>
    </dgm:pt>
    <dgm:pt modelId="{A62632AF-FF25-469C-A428-35D935B1737D}">
      <dgm:prSet/>
      <dgm:spPr>
        <a:solidFill>
          <a:srgbClr val="C00000"/>
        </a:solidFill>
        <a:ln>
          <a:solidFill>
            <a:srgbClr val="C00000"/>
          </a:solidFill>
        </a:ln>
      </dgm:spPr>
      <dgm:t>
        <a:bodyPr/>
        <a:lstStyle/>
        <a:p>
          <a:r>
            <a:rPr lang="en-US" dirty="0" smtClean="0"/>
            <a:t>?</a:t>
          </a:r>
          <a:endParaRPr lang="ru-RU" dirty="0"/>
        </a:p>
      </dgm:t>
    </dgm:pt>
    <dgm:pt modelId="{64146DCF-E8F7-4766-B8A3-E707749AD316}" type="parTrans" cxnId="{4603EE30-893D-4A5A-89CB-EABB854BB95D}">
      <dgm:prSet/>
      <dgm:spPr/>
      <dgm:t>
        <a:bodyPr/>
        <a:lstStyle/>
        <a:p>
          <a:endParaRPr lang="ru-RU"/>
        </a:p>
      </dgm:t>
    </dgm:pt>
    <dgm:pt modelId="{2E3F6BBB-32DD-43A8-BCB7-BA65046F9BB2}" type="sibTrans" cxnId="{4603EE30-893D-4A5A-89CB-EABB854BB95D}">
      <dgm:prSet/>
      <dgm:spPr/>
      <dgm:t>
        <a:bodyPr/>
        <a:lstStyle/>
        <a:p>
          <a:endParaRPr lang="ru-RU"/>
        </a:p>
      </dgm:t>
    </dgm:pt>
    <dgm:pt modelId="{19E50F5E-9D33-4AF6-9702-60022BCD5230}">
      <dgm:prSet/>
      <dgm:spPr>
        <a:solidFill>
          <a:srgbClr val="C00000"/>
        </a:solidFill>
      </dgm:spPr>
      <dgm:t>
        <a:bodyPr/>
        <a:lstStyle/>
        <a:p>
          <a:r>
            <a:rPr lang="en-US" dirty="0" smtClean="0"/>
            <a:t>Pick berries</a:t>
          </a:r>
          <a:endParaRPr lang="ru-RU" dirty="0"/>
        </a:p>
      </dgm:t>
    </dgm:pt>
    <dgm:pt modelId="{86700B58-5571-4280-BC07-46804E740753}" type="parTrans" cxnId="{486CCF03-2F43-491B-A0FA-7898C72C4501}">
      <dgm:prSet/>
      <dgm:spPr/>
      <dgm:t>
        <a:bodyPr/>
        <a:lstStyle/>
        <a:p>
          <a:endParaRPr lang="ru-RU"/>
        </a:p>
      </dgm:t>
    </dgm:pt>
    <dgm:pt modelId="{01D6E4D6-9F50-42C1-89B1-C142E798DE17}" type="sibTrans" cxnId="{486CCF03-2F43-491B-A0FA-7898C72C4501}">
      <dgm:prSet/>
      <dgm:spPr/>
      <dgm:t>
        <a:bodyPr/>
        <a:lstStyle/>
        <a:p>
          <a:endParaRPr lang="ru-RU"/>
        </a:p>
      </dgm:t>
    </dgm:pt>
    <dgm:pt modelId="{3B0733D9-5B3C-48AC-AC47-55E50BB0BF2E}" type="pres">
      <dgm:prSet presAssocID="{7AC06265-D1F0-4E2B-91F3-505C237394D8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BB8FA2D8-59F6-4161-91B0-BB3C179E1F2B}" type="pres">
      <dgm:prSet presAssocID="{13569C0A-9B3D-4D86-9AFF-5DA12A419689}" presName="centerShape" presStyleLbl="node0" presStyleIdx="0" presStyleCnt="1"/>
      <dgm:spPr/>
      <dgm:t>
        <a:bodyPr/>
        <a:lstStyle/>
        <a:p>
          <a:endParaRPr lang="ru-RU"/>
        </a:p>
      </dgm:t>
    </dgm:pt>
    <dgm:pt modelId="{A0B09B0C-6F25-42B0-A250-4039A8FFCA5D}" type="pres">
      <dgm:prSet presAssocID="{80776CF4-73BF-4CA6-B00D-0D69FFF25B13}" presName="Name9" presStyleLbl="parChTrans1D2" presStyleIdx="0" presStyleCnt="6"/>
      <dgm:spPr/>
      <dgm:t>
        <a:bodyPr/>
        <a:lstStyle/>
        <a:p>
          <a:endParaRPr lang="ru-RU"/>
        </a:p>
      </dgm:t>
    </dgm:pt>
    <dgm:pt modelId="{22F878B4-5249-4321-B589-D3335FC0C001}" type="pres">
      <dgm:prSet presAssocID="{80776CF4-73BF-4CA6-B00D-0D69FFF25B13}" presName="connTx" presStyleLbl="parChTrans1D2" presStyleIdx="0" presStyleCnt="6"/>
      <dgm:spPr/>
      <dgm:t>
        <a:bodyPr/>
        <a:lstStyle/>
        <a:p>
          <a:endParaRPr lang="ru-RU"/>
        </a:p>
      </dgm:t>
    </dgm:pt>
    <dgm:pt modelId="{F176C9AD-42F2-4B54-A5EC-C0C0DF7D8CBA}" type="pres">
      <dgm:prSet presAssocID="{D793C150-A0F4-4268-8184-632FB6325E79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E3D3D77-5DCB-460D-91FA-83E03F57232F}" type="pres">
      <dgm:prSet presAssocID="{A9A816F8-6A80-4B67-B2BD-C01D58EC6C1B}" presName="Name9" presStyleLbl="parChTrans1D2" presStyleIdx="1" presStyleCnt="6"/>
      <dgm:spPr/>
      <dgm:t>
        <a:bodyPr/>
        <a:lstStyle/>
        <a:p>
          <a:endParaRPr lang="ru-RU"/>
        </a:p>
      </dgm:t>
    </dgm:pt>
    <dgm:pt modelId="{5C90F74A-0D73-410F-99EF-87DB1BF5F06D}" type="pres">
      <dgm:prSet presAssocID="{A9A816F8-6A80-4B67-B2BD-C01D58EC6C1B}" presName="connTx" presStyleLbl="parChTrans1D2" presStyleIdx="1" presStyleCnt="6"/>
      <dgm:spPr/>
      <dgm:t>
        <a:bodyPr/>
        <a:lstStyle/>
        <a:p>
          <a:endParaRPr lang="ru-RU"/>
        </a:p>
      </dgm:t>
    </dgm:pt>
    <dgm:pt modelId="{34F7B9D6-1392-4FC6-8503-CEC706095B1D}" type="pres">
      <dgm:prSet presAssocID="{4FDD41FB-76FD-40F4-A374-288052FE90D8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0FEE139-052F-45FE-AD54-3CE92EA8D9A2}" type="pres">
      <dgm:prSet presAssocID="{C4495AA5-3A55-43CC-B4D6-7BE7BF373402}" presName="Name9" presStyleLbl="parChTrans1D2" presStyleIdx="2" presStyleCnt="6"/>
      <dgm:spPr/>
      <dgm:t>
        <a:bodyPr/>
        <a:lstStyle/>
        <a:p>
          <a:endParaRPr lang="ru-RU"/>
        </a:p>
      </dgm:t>
    </dgm:pt>
    <dgm:pt modelId="{30E40A53-02B6-4C24-BDC3-AD1433822E21}" type="pres">
      <dgm:prSet presAssocID="{C4495AA5-3A55-43CC-B4D6-7BE7BF373402}" presName="connTx" presStyleLbl="parChTrans1D2" presStyleIdx="2" presStyleCnt="6"/>
      <dgm:spPr/>
      <dgm:t>
        <a:bodyPr/>
        <a:lstStyle/>
        <a:p>
          <a:endParaRPr lang="ru-RU"/>
        </a:p>
      </dgm:t>
    </dgm:pt>
    <dgm:pt modelId="{C8243CC4-CD02-4C2C-8618-3C2905D6F7D4}" type="pres">
      <dgm:prSet presAssocID="{53D9FF80-654E-4A60-8160-B621DEB7E7C0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D315649-9E6E-490D-AB27-4ADD2BCD301F}" type="pres">
      <dgm:prSet presAssocID="{C3D55B9A-CA1E-4060-823A-ECC2827253C5}" presName="Name9" presStyleLbl="parChTrans1D2" presStyleIdx="3" presStyleCnt="6"/>
      <dgm:spPr/>
      <dgm:t>
        <a:bodyPr/>
        <a:lstStyle/>
        <a:p>
          <a:endParaRPr lang="ru-RU"/>
        </a:p>
      </dgm:t>
    </dgm:pt>
    <dgm:pt modelId="{01ABDE4A-CC62-478F-83B4-E113282D90A8}" type="pres">
      <dgm:prSet presAssocID="{C3D55B9A-CA1E-4060-823A-ECC2827253C5}" presName="connTx" presStyleLbl="parChTrans1D2" presStyleIdx="3" presStyleCnt="6"/>
      <dgm:spPr/>
      <dgm:t>
        <a:bodyPr/>
        <a:lstStyle/>
        <a:p>
          <a:endParaRPr lang="ru-RU"/>
        </a:p>
      </dgm:t>
    </dgm:pt>
    <dgm:pt modelId="{75372F5C-8BAA-4BC1-88DF-34C825DD4400}" type="pres">
      <dgm:prSet presAssocID="{CDC61CE6-3B66-4647-B137-EBE849D50CB3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905216-E6BF-4EFC-937C-B9390BEFC3E7}" type="pres">
      <dgm:prSet presAssocID="{64146DCF-E8F7-4766-B8A3-E707749AD316}" presName="Name9" presStyleLbl="parChTrans1D2" presStyleIdx="4" presStyleCnt="6"/>
      <dgm:spPr/>
      <dgm:t>
        <a:bodyPr/>
        <a:lstStyle/>
        <a:p>
          <a:endParaRPr lang="ru-RU"/>
        </a:p>
      </dgm:t>
    </dgm:pt>
    <dgm:pt modelId="{AABB0E60-7EB1-42BA-8A72-319BDE5DFDAD}" type="pres">
      <dgm:prSet presAssocID="{64146DCF-E8F7-4766-B8A3-E707749AD316}" presName="connTx" presStyleLbl="parChTrans1D2" presStyleIdx="4" presStyleCnt="6"/>
      <dgm:spPr/>
      <dgm:t>
        <a:bodyPr/>
        <a:lstStyle/>
        <a:p>
          <a:endParaRPr lang="ru-RU"/>
        </a:p>
      </dgm:t>
    </dgm:pt>
    <dgm:pt modelId="{3C4490C0-B116-4712-A028-8645C2302F26}" type="pres">
      <dgm:prSet presAssocID="{A62632AF-FF25-469C-A428-35D935B1737D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EBD9186-4C32-4216-8B6B-92A055B5B449}" type="pres">
      <dgm:prSet presAssocID="{86700B58-5571-4280-BC07-46804E740753}" presName="Name9" presStyleLbl="parChTrans1D2" presStyleIdx="5" presStyleCnt="6"/>
      <dgm:spPr/>
      <dgm:t>
        <a:bodyPr/>
        <a:lstStyle/>
        <a:p>
          <a:endParaRPr lang="ru-RU"/>
        </a:p>
      </dgm:t>
    </dgm:pt>
    <dgm:pt modelId="{6870CF87-59FC-4A5D-BD1F-EAE370F9B46F}" type="pres">
      <dgm:prSet presAssocID="{86700B58-5571-4280-BC07-46804E740753}" presName="connTx" presStyleLbl="parChTrans1D2" presStyleIdx="5" presStyleCnt="6"/>
      <dgm:spPr/>
      <dgm:t>
        <a:bodyPr/>
        <a:lstStyle/>
        <a:p>
          <a:endParaRPr lang="ru-RU"/>
        </a:p>
      </dgm:t>
    </dgm:pt>
    <dgm:pt modelId="{8A7BACA4-86BD-40ED-8F74-5F1078D02762}" type="pres">
      <dgm:prSet presAssocID="{19E50F5E-9D33-4AF6-9702-60022BCD5230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9418287-DA4E-4D0A-956E-37E7015B4733}" type="presOf" srcId="{64146DCF-E8F7-4766-B8A3-E707749AD316}" destId="{5F905216-E6BF-4EFC-937C-B9390BEFC3E7}" srcOrd="0" destOrd="0" presId="urn:microsoft.com/office/officeart/2005/8/layout/radial1"/>
    <dgm:cxn modelId="{FB8DB714-37FC-4001-8B4E-C848D23354C2}" type="presOf" srcId="{13569C0A-9B3D-4D86-9AFF-5DA12A419689}" destId="{BB8FA2D8-59F6-4161-91B0-BB3C179E1F2B}" srcOrd="0" destOrd="0" presId="urn:microsoft.com/office/officeart/2005/8/layout/radial1"/>
    <dgm:cxn modelId="{BBC2B06F-A414-49FD-9C17-AA87DC9E017E}" type="presOf" srcId="{D793C150-A0F4-4268-8184-632FB6325E79}" destId="{F176C9AD-42F2-4B54-A5EC-C0C0DF7D8CBA}" srcOrd="0" destOrd="0" presId="urn:microsoft.com/office/officeart/2005/8/layout/radial1"/>
    <dgm:cxn modelId="{4603EE30-893D-4A5A-89CB-EABB854BB95D}" srcId="{13569C0A-9B3D-4D86-9AFF-5DA12A419689}" destId="{A62632AF-FF25-469C-A428-35D935B1737D}" srcOrd="4" destOrd="0" parTransId="{64146DCF-E8F7-4766-B8A3-E707749AD316}" sibTransId="{2E3F6BBB-32DD-43A8-BCB7-BA65046F9BB2}"/>
    <dgm:cxn modelId="{4F9D6D46-EC35-4CE2-BB2B-CC204274F755}" srcId="{13569C0A-9B3D-4D86-9AFF-5DA12A419689}" destId="{53D9FF80-654E-4A60-8160-B621DEB7E7C0}" srcOrd="2" destOrd="0" parTransId="{C4495AA5-3A55-43CC-B4D6-7BE7BF373402}" sibTransId="{39460D63-4206-4E1F-9817-6A49CCBE8267}"/>
    <dgm:cxn modelId="{41FE8538-2A89-45C1-A05B-2B47CD23DDAE}" type="presOf" srcId="{C4495AA5-3A55-43CC-B4D6-7BE7BF373402}" destId="{20FEE139-052F-45FE-AD54-3CE92EA8D9A2}" srcOrd="0" destOrd="0" presId="urn:microsoft.com/office/officeart/2005/8/layout/radial1"/>
    <dgm:cxn modelId="{38DB73B7-032E-4693-A086-515082800281}" type="presOf" srcId="{C3D55B9A-CA1E-4060-823A-ECC2827253C5}" destId="{01ABDE4A-CC62-478F-83B4-E113282D90A8}" srcOrd="1" destOrd="0" presId="urn:microsoft.com/office/officeart/2005/8/layout/radial1"/>
    <dgm:cxn modelId="{B887CEF8-B7E9-4B43-92B5-E1BAC17FE047}" type="presOf" srcId="{4FDD41FB-76FD-40F4-A374-288052FE90D8}" destId="{34F7B9D6-1392-4FC6-8503-CEC706095B1D}" srcOrd="0" destOrd="0" presId="urn:microsoft.com/office/officeart/2005/8/layout/radial1"/>
    <dgm:cxn modelId="{5EB81F45-F4FB-4B29-9B6D-C9F347070339}" type="presOf" srcId="{C3D55B9A-CA1E-4060-823A-ECC2827253C5}" destId="{9D315649-9E6E-490D-AB27-4ADD2BCD301F}" srcOrd="0" destOrd="0" presId="urn:microsoft.com/office/officeart/2005/8/layout/radial1"/>
    <dgm:cxn modelId="{1EEDEBF8-2BC5-4C5E-8596-740EF6852404}" type="presOf" srcId="{19E50F5E-9D33-4AF6-9702-60022BCD5230}" destId="{8A7BACA4-86BD-40ED-8F74-5F1078D02762}" srcOrd="0" destOrd="0" presId="urn:microsoft.com/office/officeart/2005/8/layout/radial1"/>
    <dgm:cxn modelId="{77CCF3EE-6ADC-4F36-8BB3-3B914319B654}" type="presOf" srcId="{7AC06265-D1F0-4E2B-91F3-505C237394D8}" destId="{3B0733D9-5B3C-48AC-AC47-55E50BB0BF2E}" srcOrd="0" destOrd="0" presId="urn:microsoft.com/office/officeart/2005/8/layout/radial1"/>
    <dgm:cxn modelId="{2455D210-BD09-4690-9C0F-4020EFB0C8D0}" srcId="{13569C0A-9B3D-4D86-9AFF-5DA12A419689}" destId="{4FDD41FB-76FD-40F4-A374-288052FE90D8}" srcOrd="1" destOrd="0" parTransId="{A9A816F8-6A80-4B67-B2BD-C01D58EC6C1B}" sibTransId="{23082D47-7B77-4F8D-B533-19F71B1B755E}"/>
    <dgm:cxn modelId="{F0280C1F-64F8-449E-B3DD-0DA808C30393}" type="presOf" srcId="{C4495AA5-3A55-43CC-B4D6-7BE7BF373402}" destId="{30E40A53-02B6-4C24-BDC3-AD1433822E21}" srcOrd="1" destOrd="0" presId="urn:microsoft.com/office/officeart/2005/8/layout/radial1"/>
    <dgm:cxn modelId="{B5F59FD3-72D6-4344-881A-7093A890F9B7}" type="presOf" srcId="{A9A816F8-6A80-4B67-B2BD-C01D58EC6C1B}" destId="{9E3D3D77-5DCB-460D-91FA-83E03F57232F}" srcOrd="0" destOrd="0" presId="urn:microsoft.com/office/officeart/2005/8/layout/radial1"/>
    <dgm:cxn modelId="{787A2EF5-A635-4A49-A479-BBC2BAC6D4DF}" type="presOf" srcId="{80776CF4-73BF-4CA6-B00D-0D69FFF25B13}" destId="{A0B09B0C-6F25-42B0-A250-4039A8FFCA5D}" srcOrd="0" destOrd="0" presId="urn:microsoft.com/office/officeart/2005/8/layout/radial1"/>
    <dgm:cxn modelId="{E05D9B35-91C2-49D1-9652-18889AA6D093}" srcId="{7AC06265-D1F0-4E2B-91F3-505C237394D8}" destId="{13569C0A-9B3D-4D86-9AFF-5DA12A419689}" srcOrd="0" destOrd="0" parTransId="{6D6F965F-5D9F-46B2-A3FC-C97C4D521E82}" sibTransId="{144AB2EA-831E-4978-8C49-470F08E2FABC}"/>
    <dgm:cxn modelId="{2665DA13-865A-4A4E-A1F6-0B3337F7B75A}" type="presOf" srcId="{64146DCF-E8F7-4766-B8A3-E707749AD316}" destId="{AABB0E60-7EB1-42BA-8A72-319BDE5DFDAD}" srcOrd="1" destOrd="0" presId="urn:microsoft.com/office/officeart/2005/8/layout/radial1"/>
    <dgm:cxn modelId="{4E3E5BE1-CFDC-4B74-A971-F4B696F60F67}" type="presOf" srcId="{80776CF4-73BF-4CA6-B00D-0D69FFF25B13}" destId="{22F878B4-5249-4321-B589-D3335FC0C001}" srcOrd="1" destOrd="0" presId="urn:microsoft.com/office/officeart/2005/8/layout/radial1"/>
    <dgm:cxn modelId="{0F97497F-96B1-47CC-AB57-9F157998050F}" type="presOf" srcId="{CDC61CE6-3B66-4647-B137-EBE849D50CB3}" destId="{75372F5C-8BAA-4BC1-88DF-34C825DD4400}" srcOrd="0" destOrd="0" presId="urn:microsoft.com/office/officeart/2005/8/layout/radial1"/>
    <dgm:cxn modelId="{766B6644-89C8-4FDF-AA3D-9E16241F61EB}" type="presOf" srcId="{A62632AF-FF25-469C-A428-35D935B1737D}" destId="{3C4490C0-B116-4712-A028-8645C2302F26}" srcOrd="0" destOrd="0" presId="urn:microsoft.com/office/officeart/2005/8/layout/radial1"/>
    <dgm:cxn modelId="{4C740109-F3CD-4D01-99F8-474A3FDC7EB7}" srcId="{13569C0A-9B3D-4D86-9AFF-5DA12A419689}" destId="{CDC61CE6-3B66-4647-B137-EBE849D50CB3}" srcOrd="3" destOrd="0" parTransId="{C3D55B9A-CA1E-4060-823A-ECC2827253C5}" sibTransId="{69246250-C5BB-4A7F-9C5D-25BB915FA430}"/>
    <dgm:cxn modelId="{486CCF03-2F43-491B-A0FA-7898C72C4501}" srcId="{13569C0A-9B3D-4D86-9AFF-5DA12A419689}" destId="{19E50F5E-9D33-4AF6-9702-60022BCD5230}" srcOrd="5" destOrd="0" parTransId="{86700B58-5571-4280-BC07-46804E740753}" sibTransId="{01D6E4D6-9F50-42C1-89B1-C142E798DE17}"/>
    <dgm:cxn modelId="{89D5B014-3A67-4287-B7E1-2B1E6278E319}" type="presOf" srcId="{86700B58-5571-4280-BC07-46804E740753}" destId="{6870CF87-59FC-4A5D-BD1F-EAE370F9B46F}" srcOrd="1" destOrd="0" presId="urn:microsoft.com/office/officeart/2005/8/layout/radial1"/>
    <dgm:cxn modelId="{00EB8945-FB97-4328-BBA9-B77AB73F36C2}" type="presOf" srcId="{A9A816F8-6A80-4B67-B2BD-C01D58EC6C1B}" destId="{5C90F74A-0D73-410F-99EF-87DB1BF5F06D}" srcOrd="1" destOrd="0" presId="urn:microsoft.com/office/officeart/2005/8/layout/radial1"/>
    <dgm:cxn modelId="{54A629F5-EC6B-4362-97A6-5B13C47C8C9C}" srcId="{13569C0A-9B3D-4D86-9AFF-5DA12A419689}" destId="{D793C150-A0F4-4268-8184-632FB6325E79}" srcOrd="0" destOrd="0" parTransId="{80776CF4-73BF-4CA6-B00D-0D69FFF25B13}" sibTransId="{C2D3508C-159A-4F8E-887C-C7E410291604}"/>
    <dgm:cxn modelId="{C72AE34F-5BED-414D-BF9F-3D9ECB4ACABE}" type="presOf" srcId="{53D9FF80-654E-4A60-8160-B621DEB7E7C0}" destId="{C8243CC4-CD02-4C2C-8618-3C2905D6F7D4}" srcOrd="0" destOrd="0" presId="urn:microsoft.com/office/officeart/2005/8/layout/radial1"/>
    <dgm:cxn modelId="{14E8D9AC-99AD-43AD-8F25-66C2813F3969}" type="presOf" srcId="{86700B58-5571-4280-BC07-46804E740753}" destId="{3EBD9186-4C32-4216-8B6B-92A055B5B449}" srcOrd="0" destOrd="0" presId="urn:microsoft.com/office/officeart/2005/8/layout/radial1"/>
    <dgm:cxn modelId="{33933AC1-B92D-432C-ABEF-5FE4207612C8}" type="presParOf" srcId="{3B0733D9-5B3C-48AC-AC47-55E50BB0BF2E}" destId="{BB8FA2D8-59F6-4161-91B0-BB3C179E1F2B}" srcOrd="0" destOrd="0" presId="urn:microsoft.com/office/officeart/2005/8/layout/radial1"/>
    <dgm:cxn modelId="{92F361DC-F795-42E9-AAED-1372CC63CC15}" type="presParOf" srcId="{3B0733D9-5B3C-48AC-AC47-55E50BB0BF2E}" destId="{A0B09B0C-6F25-42B0-A250-4039A8FFCA5D}" srcOrd="1" destOrd="0" presId="urn:microsoft.com/office/officeart/2005/8/layout/radial1"/>
    <dgm:cxn modelId="{3DD6B849-7131-4CF4-A0F7-4243C34471F0}" type="presParOf" srcId="{A0B09B0C-6F25-42B0-A250-4039A8FFCA5D}" destId="{22F878B4-5249-4321-B589-D3335FC0C001}" srcOrd="0" destOrd="0" presId="urn:microsoft.com/office/officeart/2005/8/layout/radial1"/>
    <dgm:cxn modelId="{8800E3DA-CD7F-4C12-B344-3973ACD892E0}" type="presParOf" srcId="{3B0733D9-5B3C-48AC-AC47-55E50BB0BF2E}" destId="{F176C9AD-42F2-4B54-A5EC-C0C0DF7D8CBA}" srcOrd="2" destOrd="0" presId="urn:microsoft.com/office/officeart/2005/8/layout/radial1"/>
    <dgm:cxn modelId="{C14E285A-55B7-4F9B-84B8-9BAECEF234A5}" type="presParOf" srcId="{3B0733D9-5B3C-48AC-AC47-55E50BB0BF2E}" destId="{9E3D3D77-5DCB-460D-91FA-83E03F57232F}" srcOrd="3" destOrd="0" presId="urn:microsoft.com/office/officeart/2005/8/layout/radial1"/>
    <dgm:cxn modelId="{E95A4641-9984-438E-B84C-64F686AB16F9}" type="presParOf" srcId="{9E3D3D77-5DCB-460D-91FA-83E03F57232F}" destId="{5C90F74A-0D73-410F-99EF-87DB1BF5F06D}" srcOrd="0" destOrd="0" presId="urn:microsoft.com/office/officeart/2005/8/layout/radial1"/>
    <dgm:cxn modelId="{1A680267-6321-492C-B566-82C1C230D7F7}" type="presParOf" srcId="{3B0733D9-5B3C-48AC-AC47-55E50BB0BF2E}" destId="{34F7B9D6-1392-4FC6-8503-CEC706095B1D}" srcOrd="4" destOrd="0" presId="urn:microsoft.com/office/officeart/2005/8/layout/radial1"/>
    <dgm:cxn modelId="{9228B81C-33C4-4237-9BAD-00F5186D6940}" type="presParOf" srcId="{3B0733D9-5B3C-48AC-AC47-55E50BB0BF2E}" destId="{20FEE139-052F-45FE-AD54-3CE92EA8D9A2}" srcOrd="5" destOrd="0" presId="urn:microsoft.com/office/officeart/2005/8/layout/radial1"/>
    <dgm:cxn modelId="{36F8D6A9-230F-4BCF-B891-B1E90C74204E}" type="presParOf" srcId="{20FEE139-052F-45FE-AD54-3CE92EA8D9A2}" destId="{30E40A53-02B6-4C24-BDC3-AD1433822E21}" srcOrd="0" destOrd="0" presId="urn:microsoft.com/office/officeart/2005/8/layout/radial1"/>
    <dgm:cxn modelId="{D44EB597-DF2D-4F2B-9C52-39577AB17BAC}" type="presParOf" srcId="{3B0733D9-5B3C-48AC-AC47-55E50BB0BF2E}" destId="{C8243CC4-CD02-4C2C-8618-3C2905D6F7D4}" srcOrd="6" destOrd="0" presId="urn:microsoft.com/office/officeart/2005/8/layout/radial1"/>
    <dgm:cxn modelId="{C68320D7-0BC3-4704-BA9E-85A201092684}" type="presParOf" srcId="{3B0733D9-5B3C-48AC-AC47-55E50BB0BF2E}" destId="{9D315649-9E6E-490D-AB27-4ADD2BCD301F}" srcOrd="7" destOrd="0" presId="urn:microsoft.com/office/officeart/2005/8/layout/radial1"/>
    <dgm:cxn modelId="{0FE913AB-AFD3-43EE-82DE-8A71E3008776}" type="presParOf" srcId="{9D315649-9E6E-490D-AB27-4ADD2BCD301F}" destId="{01ABDE4A-CC62-478F-83B4-E113282D90A8}" srcOrd="0" destOrd="0" presId="urn:microsoft.com/office/officeart/2005/8/layout/radial1"/>
    <dgm:cxn modelId="{CDE30C99-C220-4562-8EB7-29379666072D}" type="presParOf" srcId="{3B0733D9-5B3C-48AC-AC47-55E50BB0BF2E}" destId="{75372F5C-8BAA-4BC1-88DF-34C825DD4400}" srcOrd="8" destOrd="0" presId="urn:microsoft.com/office/officeart/2005/8/layout/radial1"/>
    <dgm:cxn modelId="{FBCEF775-9445-4A1D-8DE5-C8031ADC9D4B}" type="presParOf" srcId="{3B0733D9-5B3C-48AC-AC47-55E50BB0BF2E}" destId="{5F905216-E6BF-4EFC-937C-B9390BEFC3E7}" srcOrd="9" destOrd="0" presId="urn:microsoft.com/office/officeart/2005/8/layout/radial1"/>
    <dgm:cxn modelId="{E410C0F7-1B22-43AD-9EB0-AF51C9A1AC9F}" type="presParOf" srcId="{5F905216-E6BF-4EFC-937C-B9390BEFC3E7}" destId="{AABB0E60-7EB1-42BA-8A72-319BDE5DFDAD}" srcOrd="0" destOrd="0" presId="urn:microsoft.com/office/officeart/2005/8/layout/radial1"/>
    <dgm:cxn modelId="{C8B92BC0-4DC4-4F80-9A97-9BE4D5ED68A9}" type="presParOf" srcId="{3B0733D9-5B3C-48AC-AC47-55E50BB0BF2E}" destId="{3C4490C0-B116-4712-A028-8645C2302F26}" srcOrd="10" destOrd="0" presId="urn:microsoft.com/office/officeart/2005/8/layout/radial1"/>
    <dgm:cxn modelId="{ED5B4A75-2728-426D-9DC6-4AF3D3AE8CFC}" type="presParOf" srcId="{3B0733D9-5B3C-48AC-AC47-55E50BB0BF2E}" destId="{3EBD9186-4C32-4216-8B6B-92A055B5B449}" srcOrd="11" destOrd="0" presId="urn:microsoft.com/office/officeart/2005/8/layout/radial1"/>
    <dgm:cxn modelId="{7DDB054E-57C3-4CE6-A4F8-96878A71DAF1}" type="presParOf" srcId="{3EBD9186-4C32-4216-8B6B-92A055B5B449}" destId="{6870CF87-59FC-4A5D-BD1F-EAE370F9B46F}" srcOrd="0" destOrd="0" presId="urn:microsoft.com/office/officeart/2005/8/layout/radial1"/>
    <dgm:cxn modelId="{BA7A8268-FB32-4251-A5AF-4B8AF675902B}" type="presParOf" srcId="{3B0733D9-5B3C-48AC-AC47-55E50BB0BF2E}" destId="{8A7BACA4-86BD-40ED-8F74-5F1078D02762}" srcOrd="12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EA91369-5CA1-4278-A04F-6BFD04614CFB}" type="doc">
      <dgm:prSet loTypeId="urn:microsoft.com/office/officeart/2005/8/layout/radial1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943B7CE-F9DD-4CB7-A212-E643D1E199AF}">
      <dgm:prSet phldrT="[Текст]"/>
      <dgm:spPr>
        <a:solidFill>
          <a:srgbClr val="FFC000"/>
        </a:solidFill>
      </dgm:spPr>
      <dgm:t>
        <a:bodyPr/>
        <a:lstStyle/>
        <a:p>
          <a:r>
            <a:rPr lang="en-US" dirty="0" smtClean="0">
              <a:solidFill>
                <a:schemeClr val="accent6">
                  <a:lumMod val="75000"/>
                </a:schemeClr>
              </a:solidFill>
            </a:rPr>
            <a:t>autumn</a:t>
          </a:r>
          <a:endParaRPr lang="ru-RU" dirty="0">
            <a:solidFill>
              <a:schemeClr val="accent6">
                <a:lumMod val="75000"/>
              </a:schemeClr>
            </a:solidFill>
          </a:endParaRPr>
        </a:p>
      </dgm:t>
    </dgm:pt>
    <dgm:pt modelId="{A9532B36-E718-4849-8D44-AF93C53B88A8}" type="parTrans" cxnId="{FE49B53E-9AE0-409F-914E-284DE0D1CCC2}">
      <dgm:prSet/>
      <dgm:spPr/>
      <dgm:t>
        <a:bodyPr/>
        <a:lstStyle/>
        <a:p>
          <a:endParaRPr lang="ru-RU"/>
        </a:p>
      </dgm:t>
    </dgm:pt>
    <dgm:pt modelId="{06F508B3-80D4-4840-B4F0-C43B0A735658}" type="sibTrans" cxnId="{FE49B53E-9AE0-409F-914E-284DE0D1CCC2}">
      <dgm:prSet/>
      <dgm:spPr/>
      <dgm:t>
        <a:bodyPr/>
        <a:lstStyle/>
        <a:p>
          <a:endParaRPr lang="ru-RU"/>
        </a:p>
      </dgm:t>
    </dgm:pt>
    <dgm:pt modelId="{F987EABC-6D65-4393-9337-0E45C8BC1064}">
      <dgm:prSet phldrT="[Текст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n-US" dirty="0" smtClean="0"/>
            <a:t>Gather mushrooms</a:t>
          </a:r>
          <a:endParaRPr lang="ru-RU" dirty="0"/>
        </a:p>
      </dgm:t>
    </dgm:pt>
    <dgm:pt modelId="{822A5094-A21E-42B4-83A9-A211AD2C9D93}" type="parTrans" cxnId="{CA10E2BC-FCB4-4172-9D77-3D03BF77108A}">
      <dgm:prSet/>
      <dgm:spPr/>
      <dgm:t>
        <a:bodyPr/>
        <a:lstStyle/>
        <a:p>
          <a:endParaRPr lang="ru-RU"/>
        </a:p>
      </dgm:t>
    </dgm:pt>
    <dgm:pt modelId="{11D0340B-DFA9-45AE-BE6A-C9F755CC42D2}" type="sibTrans" cxnId="{CA10E2BC-FCB4-4172-9D77-3D03BF77108A}">
      <dgm:prSet/>
      <dgm:spPr/>
      <dgm:t>
        <a:bodyPr/>
        <a:lstStyle/>
        <a:p>
          <a:endParaRPr lang="ru-RU"/>
        </a:p>
      </dgm:t>
    </dgm:pt>
    <dgm:pt modelId="{0BFBE8B1-285B-4397-9813-FE387A4C5AB0}">
      <dgm:prSet phldrT="[Текст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n-US" dirty="0" smtClean="0"/>
            <a:t>Start a new school year</a:t>
          </a:r>
          <a:endParaRPr lang="ru-RU" dirty="0"/>
        </a:p>
      </dgm:t>
    </dgm:pt>
    <dgm:pt modelId="{1006A7E9-BDB9-4DF3-86BF-FE07D06BF4A9}" type="parTrans" cxnId="{ECCAFB4A-B462-4D6D-A74D-D55F97CBE225}">
      <dgm:prSet/>
      <dgm:spPr/>
      <dgm:t>
        <a:bodyPr/>
        <a:lstStyle/>
        <a:p>
          <a:endParaRPr lang="ru-RU"/>
        </a:p>
      </dgm:t>
    </dgm:pt>
    <dgm:pt modelId="{A91326D8-D0AE-4481-9BEA-00720C58FE7D}" type="sibTrans" cxnId="{ECCAFB4A-B462-4D6D-A74D-D55F97CBE225}">
      <dgm:prSet/>
      <dgm:spPr/>
      <dgm:t>
        <a:bodyPr/>
        <a:lstStyle/>
        <a:p>
          <a:endParaRPr lang="ru-RU"/>
        </a:p>
      </dgm:t>
    </dgm:pt>
    <dgm:pt modelId="{A2BC24E9-8309-410B-9C65-50879B9BCC00}">
      <dgm:prSet phldrT="[Текст]"/>
      <dgm:spPr>
        <a:solidFill>
          <a:schemeClr val="accent6">
            <a:lumMod val="75000"/>
          </a:schemeClr>
        </a:solidFill>
      </dgm:spPr>
      <dgm:t>
        <a:bodyPr/>
        <a:lstStyle/>
        <a:p>
          <a:r>
            <a:rPr lang="en-US" dirty="0" smtClean="0"/>
            <a:t>?</a:t>
          </a:r>
          <a:endParaRPr lang="ru-RU" dirty="0"/>
        </a:p>
      </dgm:t>
    </dgm:pt>
    <dgm:pt modelId="{C86023E7-A77D-40E5-8515-E396714833B6}" type="parTrans" cxnId="{FE62B922-7FF3-4E3B-87CA-EF9A77B8CE11}">
      <dgm:prSet/>
      <dgm:spPr/>
      <dgm:t>
        <a:bodyPr/>
        <a:lstStyle/>
        <a:p>
          <a:endParaRPr lang="ru-RU"/>
        </a:p>
      </dgm:t>
    </dgm:pt>
    <dgm:pt modelId="{3B6F8D84-6225-4F1C-9BF2-3875413EAD52}" type="sibTrans" cxnId="{FE62B922-7FF3-4E3B-87CA-EF9A77B8CE11}">
      <dgm:prSet/>
      <dgm:spPr/>
      <dgm:t>
        <a:bodyPr/>
        <a:lstStyle/>
        <a:p>
          <a:endParaRPr lang="ru-RU"/>
        </a:p>
      </dgm:t>
    </dgm:pt>
    <dgm:pt modelId="{3DC948B6-BCE2-4509-96AB-7A1A5A261604}" type="pres">
      <dgm:prSet presAssocID="{7EA91369-5CA1-4278-A04F-6BFD04614CFB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EBA0DF57-60AD-4598-B424-B6AE5E89B102}" type="pres">
      <dgm:prSet presAssocID="{F943B7CE-F9DD-4CB7-A212-E643D1E199AF}" presName="centerShape" presStyleLbl="node0" presStyleIdx="0" presStyleCnt="1"/>
      <dgm:spPr/>
      <dgm:t>
        <a:bodyPr/>
        <a:lstStyle/>
        <a:p>
          <a:endParaRPr lang="ru-RU"/>
        </a:p>
      </dgm:t>
    </dgm:pt>
    <dgm:pt modelId="{F5A1F265-DA41-41FF-8832-F8F6B78B2FC8}" type="pres">
      <dgm:prSet presAssocID="{822A5094-A21E-42B4-83A9-A211AD2C9D93}" presName="Name9" presStyleLbl="parChTrans1D2" presStyleIdx="0" presStyleCnt="3"/>
      <dgm:spPr/>
      <dgm:t>
        <a:bodyPr/>
        <a:lstStyle/>
        <a:p>
          <a:endParaRPr lang="ru-RU"/>
        </a:p>
      </dgm:t>
    </dgm:pt>
    <dgm:pt modelId="{71DA7548-D9E1-4218-A8A3-CEF2365441DC}" type="pres">
      <dgm:prSet presAssocID="{822A5094-A21E-42B4-83A9-A211AD2C9D93}" presName="connTx" presStyleLbl="parChTrans1D2" presStyleIdx="0" presStyleCnt="3"/>
      <dgm:spPr/>
      <dgm:t>
        <a:bodyPr/>
        <a:lstStyle/>
        <a:p>
          <a:endParaRPr lang="ru-RU"/>
        </a:p>
      </dgm:t>
    </dgm:pt>
    <dgm:pt modelId="{E7930F5F-BE56-4412-93F4-F6C6C34E4ED7}" type="pres">
      <dgm:prSet presAssocID="{F987EABC-6D65-4393-9337-0E45C8BC1064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2D5FF0-DD41-4717-A007-D9CF42EF5F30}" type="pres">
      <dgm:prSet presAssocID="{1006A7E9-BDB9-4DF3-86BF-FE07D06BF4A9}" presName="Name9" presStyleLbl="parChTrans1D2" presStyleIdx="1" presStyleCnt="3"/>
      <dgm:spPr/>
      <dgm:t>
        <a:bodyPr/>
        <a:lstStyle/>
        <a:p>
          <a:endParaRPr lang="ru-RU"/>
        </a:p>
      </dgm:t>
    </dgm:pt>
    <dgm:pt modelId="{AE7D3B6B-CEF5-46F7-A08E-7ED2CD9E435C}" type="pres">
      <dgm:prSet presAssocID="{1006A7E9-BDB9-4DF3-86BF-FE07D06BF4A9}" presName="connTx" presStyleLbl="parChTrans1D2" presStyleIdx="1" presStyleCnt="3"/>
      <dgm:spPr/>
      <dgm:t>
        <a:bodyPr/>
        <a:lstStyle/>
        <a:p>
          <a:endParaRPr lang="ru-RU"/>
        </a:p>
      </dgm:t>
    </dgm:pt>
    <dgm:pt modelId="{3206F8AC-805E-4D4E-A176-B5196EA28F5E}" type="pres">
      <dgm:prSet presAssocID="{0BFBE8B1-285B-4397-9813-FE387A4C5AB0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56D133-5A2C-4091-98E9-2B3565153D31}" type="pres">
      <dgm:prSet presAssocID="{C86023E7-A77D-40E5-8515-E396714833B6}" presName="Name9" presStyleLbl="parChTrans1D2" presStyleIdx="2" presStyleCnt="3"/>
      <dgm:spPr/>
      <dgm:t>
        <a:bodyPr/>
        <a:lstStyle/>
        <a:p>
          <a:endParaRPr lang="ru-RU"/>
        </a:p>
      </dgm:t>
    </dgm:pt>
    <dgm:pt modelId="{F3841483-91C7-41B7-9E59-63CF4E139709}" type="pres">
      <dgm:prSet presAssocID="{C86023E7-A77D-40E5-8515-E396714833B6}" presName="connTx" presStyleLbl="parChTrans1D2" presStyleIdx="2" presStyleCnt="3"/>
      <dgm:spPr/>
      <dgm:t>
        <a:bodyPr/>
        <a:lstStyle/>
        <a:p>
          <a:endParaRPr lang="ru-RU"/>
        </a:p>
      </dgm:t>
    </dgm:pt>
    <dgm:pt modelId="{724C7BA5-5EBC-4B05-8EA9-D3A235FDC8CB}" type="pres">
      <dgm:prSet presAssocID="{A2BC24E9-8309-410B-9C65-50879B9BCC00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E62B922-7FF3-4E3B-87CA-EF9A77B8CE11}" srcId="{F943B7CE-F9DD-4CB7-A212-E643D1E199AF}" destId="{A2BC24E9-8309-410B-9C65-50879B9BCC00}" srcOrd="2" destOrd="0" parTransId="{C86023E7-A77D-40E5-8515-E396714833B6}" sibTransId="{3B6F8D84-6225-4F1C-9BF2-3875413EAD52}"/>
    <dgm:cxn modelId="{C37072BD-CAF2-43D0-A43B-7537988C0C2E}" type="presOf" srcId="{822A5094-A21E-42B4-83A9-A211AD2C9D93}" destId="{F5A1F265-DA41-41FF-8832-F8F6B78B2FC8}" srcOrd="0" destOrd="0" presId="urn:microsoft.com/office/officeart/2005/8/layout/radial1"/>
    <dgm:cxn modelId="{C9AE93BE-BF3C-4683-82AA-CC2FB5015149}" type="presOf" srcId="{F987EABC-6D65-4393-9337-0E45C8BC1064}" destId="{E7930F5F-BE56-4412-93F4-F6C6C34E4ED7}" srcOrd="0" destOrd="0" presId="urn:microsoft.com/office/officeart/2005/8/layout/radial1"/>
    <dgm:cxn modelId="{DF7369B0-5A2D-4ACF-912F-B528B918880A}" type="presOf" srcId="{1006A7E9-BDB9-4DF3-86BF-FE07D06BF4A9}" destId="{ED2D5FF0-DD41-4717-A007-D9CF42EF5F30}" srcOrd="0" destOrd="0" presId="urn:microsoft.com/office/officeart/2005/8/layout/radial1"/>
    <dgm:cxn modelId="{7CE99271-FC89-4C53-8E2C-05F280C8F71E}" type="presOf" srcId="{1006A7E9-BDB9-4DF3-86BF-FE07D06BF4A9}" destId="{AE7D3B6B-CEF5-46F7-A08E-7ED2CD9E435C}" srcOrd="1" destOrd="0" presId="urn:microsoft.com/office/officeart/2005/8/layout/radial1"/>
    <dgm:cxn modelId="{04F59D4C-9F74-4242-B139-9A4FCFF34377}" type="presOf" srcId="{C86023E7-A77D-40E5-8515-E396714833B6}" destId="{F3841483-91C7-41B7-9E59-63CF4E139709}" srcOrd="1" destOrd="0" presId="urn:microsoft.com/office/officeart/2005/8/layout/radial1"/>
    <dgm:cxn modelId="{BFC555F5-9653-4258-B408-C5B7DF188701}" type="presOf" srcId="{F943B7CE-F9DD-4CB7-A212-E643D1E199AF}" destId="{EBA0DF57-60AD-4598-B424-B6AE5E89B102}" srcOrd="0" destOrd="0" presId="urn:microsoft.com/office/officeart/2005/8/layout/radial1"/>
    <dgm:cxn modelId="{FE49B53E-9AE0-409F-914E-284DE0D1CCC2}" srcId="{7EA91369-5CA1-4278-A04F-6BFD04614CFB}" destId="{F943B7CE-F9DD-4CB7-A212-E643D1E199AF}" srcOrd="0" destOrd="0" parTransId="{A9532B36-E718-4849-8D44-AF93C53B88A8}" sibTransId="{06F508B3-80D4-4840-B4F0-C43B0A735658}"/>
    <dgm:cxn modelId="{163CB749-9683-4657-BAC8-A617FC85703E}" type="presOf" srcId="{822A5094-A21E-42B4-83A9-A211AD2C9D93}" destId="{71DA7548-D9E1-4218-A8A3-CEF2365441DC}" srcOrd="1" destOrd="0" presId="urn:microsoft.com/office/officeart/2005/8/layout/radial1"/>
    <dgm:cxn modelId="{CA10E2BC-FCB4-4172-9D77-3D03BF77108A}" srcId="{F943B7CE-F9DD-4CB7-A212-E643D1E199AF}" destId="{F987EABC-6D65-4393-9337-0E45C8BC1064}" srcOrd="0" destOrd="0" parTransId="{822A5094-A21E-42B4-83A9-A211AD2C9D93}" sibTransId="{11D0340B-DFA9-45AE-BE6A-C9F755CC42D2}"/>
    <dgm:cxn modelId="{E09770C9-BCAE-4B20-8443-AF13863B2212}" type="presOf" srcId="{C86023E7-A77D-40E5-8515-E396714833B6}" destId="{B756D133-5A2C-4091-98E9-2B3565153D31}" srcOrd="0" destOrd="0" presId="urn:microsoft.com/office/officeart/2005/8/layout/radial1"/>
    <dgm:cxn modelId="{ECCAFB4A-B462-4D6D-A74D-D55F97CBE225}" srcId="{F943B7CE-F9DD-4CB7-A212-E643D1E199AF}" destId="{0BFBE8B1-285B-4397-9813-FE387A4C5AB0}" srcOrd="1" destOrd="0" parTransId="{1006A7E9-BDB9-4DF3-86BF-FE07D06BF4A9}" sibTransId="{A91326D8-D0AE-4481-9BEA-00720C58FE7D}"/>
    <dgm:cxn modelId="{78E5D24A-696D-4B6D-BC93-7692C5C422EC}" type="presOf" srcId="{7EA91369-5CA1-4278-A04F-6BFD04614CFB}" destId="{3DC948B6-BCE2-4509-96AB-7A1A5A261604}" srcOrd="0" destOrd="0" presId="urn:microsoft.com/office/officeart/2005/8/layout/radial1"/>
    <dgm:cxn modelId="{6726B888-9478-41FE-895E-EC4F710AFDFB}" type="presOf" srcId="{A2BC24E9-8309-410B-9C65-50879B9BCC00}" destId="{724C7BA5-5EBC-4B05-8EA9-D3A235FDC8CB}" srcOrd="0" destOrd="0" presId="urn:microsoft.com/office/officeart/2005/8/layout/radial1"/>
    <dgm:cxn modelId="{C3C24B74-E564-4356-ACD9-5490F79B4505}" type="presOf" srcId="{0BFBE8B1-285B-4397-9813-FE387A4C5AB0}" destId="{3206F8AC-805E-4D4E-A176-B5196EA28F5E}" srcOrd="0" destOrd="0" presId="urn:microsoft.com/office/officeart/2005/8/layout/radial1"/>
    <dgm:cxn modelId="{51FFF6F9-B063-44B5-ABF3-E58F823E8076}" type="presParOf" srcId="{3DC948B6-BCE2-4509-96AB-7A1A5A261604}" destId="{EBA0DF57-60AD-4598-B424-B6AE5E89B102}" srcOrd="0" destOrd="0" presId="urn:microsoft.com/office/officeart/2005/8/layout/radial1"/>
    <dgm:cxn modelId="{2602E961-5A1C-4FC1-B26E-870AB7A538FF}" type="presParOf" srcId="{3DC948B6-BCE2-4509-96AB-7A1A5A261604}" destId="{F5A1F265-DA41-41FF-8832-F8F6B78B2FC8}" srcOrd="1" destOrd="0" presId="urn:microsoft.com/office/officeart/2005/8/layout/radial1"/>
    <dgm:cxn modelId="{FBFACD2D-7E10-4D84-BD2B-4E2422230056}" type="presParOf" srcId="{F5A1F265-DA41-41FF-8832-F8F6B78B2FC8}" destId="{71DA7548-D9E1-4218-A8A3-CEF2365441DC}" srcOrd="0" destOrd="0" presId="urn:microsoft.com/office/officeart/2005/8/layout/radial1"/>
    <dgm:cxn modelId="{122421D8-E4FF-4434-940A-6D9CEA10E9C7}" type="presParOf" srcId="{3DC948B6-BCE2-4509-96AB-7A1A5A261604}" destId="{E7930F5F-BE56-4412-93F4-F6C6C34E4ED7}" srcOrd="2" destOrd="0" presId="urn:microsoft.com/office/officeart/2005/8/layout/radial1"/>
    <dgm:cxn modelId="{326F15FF-4BEA-439F-8D79-F9A21F8CEB85}" type="presParOf" srcId="{3DC948B6-BCE2-4509-96AB-7A1A5A261604}" destId="{ED2D5FF0-DD41-4717-A007-D9CF42EF5F30}" srcOrd="3" destOrd="0" presId="urn:microsoft.com/office/officeart/2005/8/layout/radial1"/>
    <dgm:cxn modelId="{EB7DE00E-5F56-4CF9-9F39-F32B0089C301}" type="presParOf" srcId="{ED2D5FF0-DD41-4717-A007-D9CF42EF5F30}" destId="{AE7D3B6B-CEF5-46F7-A08E-7ED2CD9E435C}" srcOrd="0" destOrd="0" presId="urn:microsoft.com/office/officeart/2005/8/layout/radial1"/>
    <dgm:cxn modelId="{78C3F51C-33DE-4478-AD54-BAA95F48998C}" type="presParOf" srcId="{3DC948B6-BCE2-4509-96AB-7A1A5A261604}" destId="{3206F8AC-805E-4D4E-A176-B5196EA28F5E}" srcOrd="4" destOrd="0" presId="urn:microsoft.com/office/officeart/2005/8/layout/radial1"/>
    <dgm:cxn modelId="{1263208D-6176-4DC7-97F8-153A81AEE324}" type="presParOf" srcId="{3DC948B6-BCE2-4509-96AB-7A1A5A261604}" destId="{B756D133-5A2C-4091-98E9-2B3565153D31}" srcOrd="5" destOrd="0" presId="urn:microsoft.com/office/officeart/2005/8/layout/radial1"/>
    <dgm:cxn modelId="{E960CF56-D54B-466F-BEAD-4EDECFA9D27E}" type="presParOf" srcId="{B756D133-5A2C-4091-98E9-2B3565153D31}" destId="{F3841483-91C7-41B7-9E59-63CF4E139709}" srcOrd="0" destOrd="0" presId="urn:microsoft.com/office/officeart/2005/8/layout/radial1"/>
    <dgm:cxn modelId="{D5C740CD-A63E-4032-96AF-726AEA9C0C90}" type="presParOf" srcId="{3DC948B6-BCE2-4509-96AB-7A1A5A261604}" destId="{724C7BA5-5EBC-4B05-8EA9-D3A235FDC8CB}" srcOrd="6" destOrd="0" presId="urn:microsoft.com/office/officeart/2005/8/layout/radial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1E3AD7F-BE81-4E5F-A0AE-32E7117F545D}">
      <dsp:nvSpPr>
        <dsp:cNvPr id="0" name=""/>
        <dsp:cNvSpPr/>
      </dsp:nvSpPr>
      <dsp:spPr>
        <a:xfrm>
          <a:off x="3273039" y="2373353"/>
          <a:ext cx="1566145" cy="1566145"/>
        </a:xfrm>
        <a:prstGeom prst="ellipse">
          <a:avLst/>
        </a:prstGeom>
        <a:solidFill>
          <a:srgbClr val="0070C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415" tIns="18415" rIns="18415" bIns="18415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winter</a:t>
          </a:r>
          <a:endParaRPr lang="ru-RU" sz="2900" kern="1200" dirty="0"/>
        </a:p>
      </dsp:txBody>
      <dsp:txXfrm>
        <a:off x="3502396" y="2602710"/>
        <a:ext cx="1107431" cy="1107431"/>
      </dsp:txXfrm>
    </dsp:sp>
    <dsp:sp modelId="{7C65AA18-8740-4301-81F1-7BC4A79FCA46}">
      <dsp:nvSpPr>
        <dsp:cNvPr id="0" name=""/>
        <dsp:cNvSpPr/>
      </dsp:nvSpPr>
      <dsp:spPr>
        <a:xfrm rot="16200000">
          <a:off x="3664664" y="1964530"/>
          <a:ext cx="782895" cy="34750"/>
        </a:xfrm>
        <a:custGeom>
          <a:avLst/>
          <a:gdLst/>
          <a:ahLst/>
          <a:cxnLst/>
          <a:rect l="0" t="0" r="0" b="0"/>
          <a:pathLst>
            <a:path>
              <a:moveTo>
                <a:pt x="0" y="17375"/>
              </a:moveTo>
              <a:lnTo>
                <a:pt x="782895" y="17375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036539" y="1962333"/>
        <a:ext cx="39144" cy="39144"/>
      </dsp:txXfrm>
    </dsp:sp>
    <dsp:sp modelId="{91F688B7-B803-44D2-B1B4-401CCB89CA95}">
      <dsp:nvSpPr>
        <dsp:cNvPr id="0" name=""/>
        <dsp:cNvSpPr/>
      </dsp:nvSpPr>
      <dsp:spPr>
        <a:xfrm>
          <a:off x="3273039" y="24312"/>
          <a:ext cx="1566145" cy="156614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Make a snowman</a:t>
          </a:r>
          <a:endParaRPr lang="ru-RU" sz="1900" kern="1200" dirty="0"/>
        </a:p>
      </dsp:txBody>
      <dsp:txXfrm>
        <a:off x="3502396" y="253669"/>
        <a:ext cx="1107431" cy="1107431"/>
      </dsp:txXfrm>
    </dsp:sp>
    <dsp:sp modelId="{D4798FE7-D7F0-46F7-ACE7-EF647990B2A4}">
      <dsp:nvSpPr>
        <dsp:cNvPr id="0" name=""/>
        <dsp:cNvSpPr/>
      </dsp:nvSpPr>
      <dsp:spPr>
        <a:xfrm rot="19285714">
          <a:off x="4582941" y="2406749"/>
          <a:ext cx="782895" cy="34750"/>
        </a:xfrm>
        <a:custGeom>
          <a:avLst/>
          <a:gdLst/>
          <a:ahLst/>
          <a:cxnLst/>
          <a:rect l="0" t="0" r="0" b="0"/>
          <a:pathLst>
            <a:path>
              <a:moveTo>
                <a:pt x="0" y="17375"/>
              </a:moveTo>
              <a:lnTo>
                <a:pt x="782895" y="17375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954816" y="2404552"/>
        <a:ext cx="39144" cy="39144"/>
      </dsp:txXfrm>
    </dsp:sp>
    <dsp:sp modelId="{6326ADCB-FE3B-4A1B-98F1-A5E04F534C23}">
      <dsp:nvSpPr>
        <dsp:cNvPr id="0" name=""/>
        <dsp:cNvSpPr/>
      </dsp:nvSpPr>
      <dsp:spPr>
        <a:xfrm>
          <a:off x="5109593" y="908750"/>
          <a:ext cx="1566145" cy="156614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Play hockey</a:t>
          </a:r>
          <a:endParaRPr lang="ru-RU" sz="1900" kern="1200" dirty="0"/>
        </a:p>
      </dsp:txBody>
      <dsp:txXfrm>
        <a:off x="5338950" y="1138107"/>
        <a:ext cx="1107431" cy="1107431"/>
      </dsp:txXfrm>
    </dsp:sp>
    <dsp:sp modelId="{6A371FC2-C313-4E13-B3F6-48A73F004B8B}">
      <dsp:nvSpPr>
        <dsp:cNvPr id="0" name=""/>
        <dsp:cNvSpPr/>
      </dsp:nvSpPr>
      <dsp:spPr>
        <a:xfrm rot="771429">
          <a:off x="4809736" y="3400406"/>
          <a:ext cx="782895" cy="34750"/>
        </a:xfrm>
        <a:custGeom>
          <a:avLst/>
          <a:gdLst/>
          <a:ahLst/>
          <a:cxnLst/>
          <a:rect l="0" t="0" r="0" b="0"/>
          <a:pathLst>
            <a:path>
              <a:moveTo>
                <a:pt x="0" y="17375"/>
              </a:moveTo>
              <a:lnTo>
                <a:pt x="782895" y="17375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181612" y="3398209"/>
        <a:ext cx="39144" cy="39144"/>
      </dsp:txXfrm>
    </dsp:sp>
    <dsp:sp modelId="{782B0189-CEB8-4EC7-B34B-93EBE75989B5}">
      <dsp:nvSpPr>
        <dsp:cNvPr id="0" name=""/>
        <dsp:cNvSpPr/>
      </dsp:nvSpPr>
      <dsp:spPr>
        <a:xfrm>
          <a:off x="5563184" y="2896064"/>
          <a:ext cx="1566145" cy="156614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Ski</a:t>
          </a:r>
          <a:endParaRPr lang="ru-RU" sz="1900" kern="1200" dirty="0"/>
        </a:p>
      </dsp:txBody>
      <dsp:txXfrm>
        <a:off x="5792541" y="3125421"/>
        <a:ext cx="1107431" cy="1107431"/>
      </dsp:txXfrm>
    </dsp:sp>
    <dsp:sp modelId="{FF772A80-0E2A-49A7-8860-DB998BE0AB3B}">
      <dsp:nvSpPr>
        <dsp:cNvPr id="0" name=""/>
        <dsp:cNvSpPr/>
      </dsp:nvSpPr>
      <dsp:spPr>
        <a:xfrm rot="3857143">
          <a:off x="4174269" y="4197257"/>
          <a:ext cx="782895" cy="34750"/>
        </a:xfrm>
        <a:custGeom>
          <a:avLst/>
          <a:gdLst/>
          <a:ahLst/>
          <a:cxnLst/>
          <a:rect l="0" t="0" r="0" b="0"/>
          <a:pathLst>
            <a:path>
              <a:moveTo>
                <a:pt x="0" y="17375"/>
              </a:moveTo>
              <a:lnTo>
                <a:pt x="782895" y="17375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546144" y="4195060"/>
        <a:ext cx="39144" cy="39144"/>
      </dsp:txXfrm>
    </dsp:sp>
    <dsp:sp modelId="{B7F94D04-64AC-4529-9F38-A5A3D35A339E}">
      <dsp:nvSpPr>
        <dsp:cNvPr id="0" name=""/>
        <dsp:cNvSpPr/>
      </dsp:nvSpPr>
      <dsp:spPr>
        <a:xfrm>
          <a:off x="4292250" y="4489766"/>
          <a:ext cx="1566145" cy="156614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Play snowballs</a:t>
          </a:r>
          <a:endParaRPr lang="ru-RU" sz="1900" kern="1200" dirty="0"/>
        </a:p>
      </dsp:txBody>
      <dsp:txXfrm>
        <a:off x="4521607" y="4719123"/>
        <a:ext cx="1107431" cy="1107431"/>
      </dsp:txXfrm>
    </dsp:sp>
    <dsp:sp modelId="{C1C1B2C2-B3F7-4A75-BAB8-3757C22D4463}">
      <dsp:nvSpPr>
        <dsp:cNvPr id="0" name=""/>
        <dsp:cNvSpPr/>
      </dsp:nvSpPr>
      <dsp:spPr>
        <a:xfrm rot="6942857">
          <a:off x="3155058" y="4197257"/>
          <a:ext cx="782895" cy="34750"/>
        </a:xfrm>
        <a:custGeom>
          <a:avLst/>
          <a:gdLst/>
          <a:ahLst/>
          <a:cxnLst/>
          <a:rect l="0" t="0" r="0" b="0"/>
          <a:pathLst>
            <a:path>
              <a:moveTo>
                <a:pt x="0" y="17375"/>
              </a:moveTo>
              <a:lnTo>
                <a:pt x="782895" y="17375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3526934" y="4195060"/>
        <a:ext cx="39144" cy="39144"/>
      </dsp:txXfrm>
    </dsp:sp>
    <dsp:sp modelId="{BCC985A0-42F6-4B15-B287-A82441AF5E8D}">
      <dsp:nvSpPr>
        <dsp:cNvPr id="0" name=""/>
        <dsp:cNvSpPr/>
      </dsp:nvSpPr>
      <dsp:spPr>
        <a:xfrm>
          <a:off x="2253828" y="4489766"/>
          <a:ext cx="1566145" cy="156614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smtClean="0"/>
            <a:t>Skate</a:t>
          </a:r>
          <a:endParaRPr lang="ru-RU" sz="1900" kern="1200" dirty="0"/>
        </a:p>
      </dsp:txBody>
      <dsp:txXfrm>
        <a:off x="2483185" y="4719123"/>
        <a:ext cx="1107431" cy="1107431"/>
      </dsp:txXfrm>
    </dsp:sp>
    <dsp:sp modelId="{A825A11E-253A-4210-BAE9-48C7E10A49C0}">
      <dsp:nvSpPr>
        <dsp:cNvPr id="0" name=""/>
        <dsp:cNvSpPr/>
      </dsp:nvSpPr>
      <dsp:spPr>
        <a:xfrm rot="10028571">
          <a:off x="2519591" y="3400406"/>
          <a:ext cx="782895" cy="34750"/>
        </a:xfrm>
        <a:custGeom>
          <a:avLst/>
          <a:gdLst/>
          <a:ahLst/>
          <a:cxnLst/>
          <a:rect l="0" t="0" r="0" b="0"/>
          <a:pathLst>
            <a:path>
              <a:moveTo>
                <a:pt x="0" y="17375"/>
              </a:moveTo>
              <a:lnTo>
                <a:pt x="782895" y="17375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2891466" y="3398209"/>
        <a:ext cx="39144" cy="39144"/>
      </dsp:txXfrm>
    </dsp:sp>
    <dsp:sp modelId="{54C16518-4683-44F7-848C-89123E8A946D}">
      <dsp:nvSpPr>
        <dsp:cNvPr id="0" name=""/>
        <dsp:cNvSpPr/>
      </dsp:nvSpPr>
      <dsp:spPr>
        <a:xfrm>
          <a:off x="982893" y="2896064"/>
          <a:ext cx="1566145" cy="156614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Sledge</a:t>
          </a:r>
          <a:endParaRPr lang="ru-RU" sz="1900" kern="1200" dirty="0"/>
        </a:p>
      </dsp:txBody>
      <dsp:txXfrm>
        <a:off x="1212250" y="3125421"/>
        <a:ext cx="1107431" cy="1107431"/>
      </dsp:txXfrm>
    </dsp:sp>
    <dsp:sp modelId="{2EFB9A14-EA98-48FA-8584-510F198243BC}">
      <dsp:nvSpPr>
        <dsp:cNvPr id="0" name=""/>
        <dsp:cNvSpPr/>
      </dsp:nvSpPr>
      <dsp:spPr>
        <a:xfrm rot="13114286">
          <a:off x="2746387" y="2406749"/>
          <a:ext cx="782895" cy="34750"/>
        </a:xfrm>
        <a:custGeom>
          <a:avLst/>
          <a:gdLst/>
          <a:ahLst/>
          <a:cxnLst/>
          <a:rect l="0" t="0" r="0" b="0"/>
          <a:pathLst>
            <a:path>
              <a:moveTo>
                <a:pt x="0" y="17375"/>
              </a:moveTo>
              <a:lnTo>
                <a:pt x="782895" y="17375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3118262" y="2404552"/>
        <a:ext cx="39144" cy="39144"/>
      </dsp:txXfrm>
    </dsp:sp>
    <dsp:sp modelId="{1333C467-2F62-4736-B1F6-1E54ADC4850B}">
      <dsp:nvSpPr>
        <dsp:cNvPr id="0" name=""/>
        <dsp:cNvSpPr/>
      </dsp:nvSpPr>
      <dsp:spPr>
        <a:xfrm>
          <a:off x="1436485" y="908750"/>
          <a:ext cx="1566145" cy="1566145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900" kern="1200" dirty="0" smtClean="0"/>
            <a:t>?</a:t>
          </a:r>
          <a:endParaRPr lang="ru-RU" sz="1900" kern="1200" dirty="0"/>
        </a:p>
      </dsp:txBody>
      <dsp:txXfrm>
        <a:off x="1665842" y="1138107"/>
        <a:ext cx="1107431" cy="1107431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BB8FA2D8-59F6-4161-91B0-BB3C179E1F2B}">
      <dsp:nvSpPr>
        <dsp:cNvPr id="0" name=""/>
        <dsp:cNvSpPr/>
      </dsp:nvSpPr>
      <dsp:spPr>
        <a:xfrm>
          <a:off x="3299353" y="2243405"/>
          <a:ext cx="1705876" cy="1705876"/>
        </a:xfrm>
        <a:prstGeom prst="ellipse">
          <a:avLst/>
        </a:prstGeom>
        <a:solidFill>
          <a:srgbClr val="FF000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875" tIns="15875" rIns="15875" bIns="15875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500" kern="1200" dirty="0" smtClean="0"/>
            <a:t>Summer </a:t>
          </a:r>
          <a:endParaRPr lang="ru-RU" sz="2500" kern="1200" dirty="0"/>
        </a:p>
      </dsp:txBody>
      <dsp:txXfrm>
        <a:off x="3549173" y="2493225"/>
        <a:ext cx="1206236" cy="1206236"/>
      </dsp:txXfrm>
    </dsp:sp>
    <dsp:sp modelId="{A0B09B0C-6F25-42B0-A250-4039A8FFCA5D}">
      <dsp:nvSpPr>
        <dsp:cNvPr id="0" name=""/>
        <dsp:cNvSpPr/>
      </dsp:nvSpPr>
      <dsp:spPr>
        <a:xfrm rot="16200000">
          <a:off x="3894797" y="1967423"/>
          <a:ext cx="514989" cy="36974"/>
        </a:xfrm>
        <a:custGeom>
          <a:avLst/>
          <a:gdLst/>
          <a:ahLst/>
          <a:cxnLst/>
          <a:rect l="0" t="0" r="0" b="0"/>
          <a:pathLst>
            <a:path>
              <a:moveTo>
                <a:pt x="0" y="18487"/>
              </a:moveTo>
              <a:lnTo>
                <a:pt x="514989" y="18487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139417" y="1973036"/>
        <a:ext cx="25749" cy="25749"/>
      </dsp:txXfrm>
    </dsp:sp>
    <dsp:sp modelId="{F176C9AD-42F2-4B54-A5EC-C0C0DF7D8CBA}">
      <dsp:nvSpPr>
        <dsp:cNvPr id="0" name=""/>
        <dsp:cNvSpPr/>
      </dsp:nvSpPr>
      <dsp:spPr>
        <a:xfrm>
          <a:off x="3299353" y="22539"/>
          <a:ext cx="1705876" cy="1705876"/>
        </a:xfrm>
        <a:prstGeom prst="ellipse">
          <a:avLst/>
        </a:prstGeom>
        <a:solidFill>
          <a:srgbClr val="C0000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Swim </a:t>
          </a:r>
          <a:endParaRPr lang="ru-RU" sz="2200" kern="1200" dirty="0"/>
        </a:p>
      </dsp:txBody>
      <dsp:txXfrm>
        <a:off x="3549173" y="272359"/>
        <a:ext cx="1206236" cy="1206236"/>
      </dsp:txXfrm>
    </dsp:sp>
    <dsp:sp modelId="{9E3D3D77-5DCB-460D-91FA-83E03F57232F}">
      <dsp:nvSpPr>
        <dsp:cNvPr id="0" name=""/>
        <dsp:cNvSpPr/>
      </dsp:nvSpPr>
      <dsp:spPr>
        <a:xfrm rot="19800000">
          <a:off x="4856460" y="2522640"/>
          <a:ext cx="514989" cy="36974"/>
        </a:xfrm>
        <a:custGeom>
          <a:avLst/>
          <a:gdLst/>
          <a:ahLst/>
          <a:cxnLst/>
          <a:rect l="0" t="0" r="0" b="0"/>
          <a:pathLst>
            <a:path>
              <a:moveTo>
                <a:pt x="0" y="18487"/>
              </a:moveTo>
              <a:lnTo>
                <a:pt x="514989" y="18487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101080" y="2528252"/>
        <a:ext cx="25749" cy="25749"/>
      </dsp:txXfrm>
    </dsp:sp>
    <dsp:sp modelId="{34F7B9D6-1392-4FC6-8503-CEC706095B1D}">
      <dsp:nvSpPr>
        <dsp:cNvPr id="0" name=""/>
        <dsp:cNvSpPr/>
      </dsp:nvSpPr>
      <dsp:spPr>
        <a:xfrm>
          <a:off x="5222680" y="1132972"/>
          <a:ext cx="1705876" cy="1705876"/>
        </a:xfrm>
        <a:prstGeom prst="ellipse">
          <a:avLst/>
        </a:prstGeom>
        <a:solidFill>
          <a:srgbClr val="C0000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Sunbathe</a:t>
          </a:r>
          <a:endParaRPr lang="ru-RU" sz="2200" kern="1200" dirty="0"/>
        </a:p>
      </dsp:txBody>
      <dsp:txXfrm>
        <a:off x="5472500" y="1382792"/>
        <a:ext cx="1206236" cy="1206236"/>
      </dsp:txXfrm>
    </dsp:sp>
    <dsp:sp modelId="{20FEE139-052F-45FE-AD54-3CE92EA8D9A2}">
      <dsp:nvSpPr>
        <dsp:cNvPr id="0" name=""/>
        <dsp:cNvSpPr/>
      </dsp:nvSpPr>
      <dsp:spPr>
        <a:xfrm rot="1800000">
          <a:off x="4856460" y="3633073"/>
          <a:ext cx="514989" cy="36974"/>
        </a:xfrm>
        <a:custGeom>
          <a:avLst/>
          <a:gdLst/>
          <a:ahLst/>
          <a:cxnLst/>
          <a:rect l="0" t="0" r="0" b="0"/>
          <a:pathLst>
            <a:path>
              <a:moveTo>
                <a:pt x="0" y="18487"/>
              </a:moveTo>
              <a:lnTo>
                <a:pt x="514989" y="18487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101080" y="3638685"/>
        <a:ext cx="25749" cy="25749"/>
      </dsp:txXfrm>
    </dsp:sp>
    <dsp:sp modelId="{C8243CC4-CD02-4C2C-8618-3C2905D6F7D4}">
      <dsp:nvSpPr>
        <dsp:cNvPr id="0" name=""/>
        <dsp:cNvSpPr/>
      </dsp:nvSpPr>
      <dsp:spPr>
        <a:xfrm>
          <a:off x="5222680" y="3353838"/>
          <a:ext cx="1705876" cy="1705876"/>
        </a:xfrm>
        <a:prstGeom prst="ellipse">
          <a:avLst/>
        </a:prstGeom>
        <a:solidFill>
          <a:srgbClr val="C0000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Walk </a:t>
          </a:r>
          <a:endParaRPr lang="ru-RU" sz="2200" kern="1200" dirty="0"/>
        </a:p>
      </dsp:txBody>
      <dsp:txXfrm>
        <a:off x="5472500" y="3603658"/>
        <a:ext cx="1206236" cy="1206236"/>
      </dsp:txXfrm>
    </dsp:sp>
    <dsp:sp modelId="{9D315649-9E6E-490D-AB27-4ADD2BCD301F}">
      <dsp:nvSpPr>
        <dsp:cNvPr id="0" name=""/>
        <dsp:cNvSpPr/>
      </dsp:nvSpPr>
      <dsp:spPr>
        <a:xfrm rot="5400000">
          <a:off x="3894797" y="4188289"/>
          <a:ext cx="514989" cy="36974"/>
        </a:xfrm>
        <a:custGeom>
          <a:avLst/>
          <a:gdLst/>
          <a:ahLst/>
          <a:cxnLst/>
          <a:rect l="0" t="0" r="0" b="0"/>
          <a:pathLst>
            <a:path>
              <a:moveTo>
                <a:pt x="0" y="18487"/>
              </a:moveTo>
              <a:lnTo>
                <a:pt x="514989" y="18487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4139417" y="4193902"/>
        <a:ext cx="25749" cy="25749"/>
      </dsp:txXfrm>
    </dsp:sp>
    <dsp:sp modelId="{75372F5C-8BAA-4BC1-88DF-34C825DD4400}">
      <dsp:nvSpPr>
        <dsp:cNvPr id="0" name=""/>
        <dsp:cNvSpPr/>
      </dsp:nvSpPr>
      <dsp:spPr>
        <a:xfrm>
          <a:off x="3299353" y="4464271"/>
          <a:ext cx="1705876" cy="1705876"/>
        </a:xfrm>
        <a:prstGeom prst="ellipse">
          <a:avLst/>
        </a:prstGeom>
        <a:solidFill>
          <a:srgbClr val="C0000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Ride a bike</a:t>
          </a:r>
          <a:endParaRPr lang="ru-RU" sz="2200" kern="1200" dirty="0"/>
        </a:p>
      </dsp:txBody>
      <dsp:txXfrm>
        <a:off x="3549173" y="4714091"/>
        <a:ext cx="1206236" cy="1206236"/>
      </dsp:txXfrm>
    </dsp:sp>
    <dsp:sp modelId="{5F905216-E6BF-4EFC-937C-B9390BEFC3E7}">
      <dsp:nvSpPr>
        <dsp:cNvPr id="0" name=""/>
        <dsp:cNvSpPr/>
      </dsp:nvSpPr>
      <dsp:spPr>
        <a:xfrm rot="9000000">
          <a:off x="2933133" y="3633073"/>
          <a:ext cx="514989" cy="36974"/>
        </a:xfrm>
        <a:custGeom>
          <a:avLst/>
          <a:gdLst/>
          <a:ahLst/>
          <a:cxnLst/>
          <a:rect l="0" t="0" r="0" b="0"/>
          <a:pathLst>
            <a:path>
              <a:moveTo>
                <a:pt x="0" y="18487"/>
              </a:moveTo>
              <a:lnTo>
                <a:pt x="514989" y="18487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3177754" y="3638685"/>
        <a:ext cx="25749" cy="25749"/>
      </dsp:txXfrm>
    </dsp:sp>
    <dsp:sp modelId="{3C4490C0-B116-4712-A028-8645C2302F26}">
      <dsp:nvSpPr>
        <dsp:cNvPr id="0" name=""/>
        <dsp:cNvSpPr/>
      </dsp:nvSpPr>
      <dsp:spPr>
        <a:xfrm>
          <a:off x="1376027" y="3353838"/>
          <a:ext cx="1705876" cy="1705876"/>
        </a:xfrm>
        <a:prstGeom prst="ellipse">
          <a:avLst/>
        </a:prstGeom>
        <a:solidFill>
          <a:srgbClr val="C00000"/>
        </a:solidFill>
        <a:ln w="15875" cap="flat" cmpd="sng" algn="ctr">
          <a:solidFill>
            <a:srgbClr val="C00000"/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?</a:t>
          </a:r>
          <a:endParaRPr lang="ru-RU" sz="2200" kern="1200" dirty="0"/>
        </a:p>
      </dsp:txBody>
      <dsp:txXfrm>
        <a:off x="1625847" y="3603658"/>
        <a:ext cx="1206236" cy="1206236"/>
      </dsp:txXfrm>
    </dsp:sp>
    <dsp:sp modelId="{3EBD9186-4C32-4216-8B6B-92A055B5B449}">
      <dsp:nvSpPr>
        <dsp:cNvPr id="0" name=""/>
        <dsp:cNvSpPr/>
      </dsp:nvSpPr>
      <dsp:spPr>
        <a:xfrm rot="12600000">
          <a:off x="2933133" y="2522640"/>
          <a:ext cx="514989" cy="36974"/>
        </a:xfrm>
        <a:custGeom>
          <a:avLst/>
          <a:gdLst/>
          <a:ahLst/>
          <a:cxnLst/>
          <a:rect l="0" t="0" r="0" b="0"/>
          <a:pathLst>
            <a:path>
              <a:moveTo>
                <a:pt x="0" y="18487"/>
              </a:moveTo>
              <a:lnTo>
                <a:pt x="514989" y="18487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3177754" y="2528252"/>
        <a:ext cx="25749" cy="25749"/>
      </dsp:txXfrm>
    </dsp:sp>
    <dsp:sp modelId="{8A7BACA4-86BD-40ED-8F74-5F1078D02762}">
      <dsp:nvSpPr>
        <dsp:cNvPr id="0" name=""/>
        <dsp:cNvSpPr/>
      </dsp:nvSpPr>
      <dsp:spPr>
        <a:xfrm>
          <a:off x="1376027" y="1132972"/>
          <a:ext cx="1705876" cy="1705876"/>
        </a:xfrm>
        <a:prstGeom prst="ellipse">
          <a:avLst/>
        </a:prstGeom>
        <a:solidFill>
          <a:srgbClr val="C0000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970" tIns="13970" rIns="13970" bIns="13970" numCol="1" spcCol="1270" anchor="ctr" anchorCtr="0">
          <a:noAutofit/>
        </a:bodyPr>
        <a:lstStyle/>
        <a:p>
          <a:pPr lvl="0" algn="ctr" defTabSz="9779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200" kern="1200" dirty="0" smtClean="0"/>
            <a:t>Pick berries</a:t>
          </a:r>
          <a:endParaRPr lang="ru-RU" sz="2200" kern="1200" dirty="0"/>
        </a:p>
      </dsp:txBody>
      <dsp:txXfrm>
        <a:off x="1625847" y="1382792"/>
        <a:ext cx="1206236" cy="1206236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BA0DF57-60AD-4598-B424-B6AE5E89B102}">
      <dsp:nvSpPr>
        <dsp:cNvPr id="0" name=""/>
        <dsp:cNvSpPr/>
      </dsp:nvSpPr>
      <dsp:spPr>
        <a:xfrm>
          <a:off x="2875573" y="2825137"/>
          <a:ext cx="2169733" cy="2169733"/>
        </a:xfrm>
        <a:prstGeom prst="ellipse">
          <a:avLst/>
        </a:prstGeom>
        <a:solidFill>
          <a:srgbClr val="FFC000"/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1590" tIns="21590" rIns="21590" bIns="21590" numCol="1" spcCol="1270" anchor="ctr" anchorCtr="0">
          <a:noAutofit/>
        </a:bodyPr>
        <a:lstStyle/>
        <a:p>
          <a:pPr lvl="0" algn="ctr" defTabSz="1511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3400" kern="1200" dirty="0" smtClean="0">
              <a:solidFill>
                <a:schemeClr val="accent6">
                  <a:lumMod val="75000"/>
                </a:schemeClr>
              </a:solidFill>
            </a:rPr>
            <a:t>autumn</a:t>
          </a:r>
          <a:endParaRPr lang="ru-RU" sz="3400" kern="1200" dirty="0">
            <a:solidFill>
              <a:schemeClr val="accent6">
                <a:lumMod val="75000"/>
              </a:schemeClr>
            </a:solidFill>
          </a:endParaRPr>
        </a:p>
      </dsp:txBody>
      <dsp:txXfrm>
        <a:off x="3193323" y="3142887"/>
        <a:ext cx="1534233" cy="1534233"/>
      </dsp:txXfrm>
    </dsp:sp>
    <dsp:sp modelId="{F5A1F265-DA41-41FF-8832-F8F6B78B2FC8}">
      <dsp:nvSpPr>
        <dsp:cNvPr id="0" name=""/>
        <dsp:cNvSpPr/>
      </dsp:nvSpPr>
      <dsp:spPr>
        <a:xfrm rot="16200000">
          <a:off x="3634009" y="2474054"/>
          <a:ext cx="652860" cy="49306"/>
        </a:xfrm>
        <a:custGeom>
          <a:avLst/>
          <a:gdLst/>
          <a:ahLst/>
          <a:cxnLst/>
          <a:rect l="0" t="0" r="0" b="0"/>
          <a:pathLst>
            <a:path>
              <a:moveTo>
                <a:pt x="0" y="24653"/>
              </a:moveTo>
              <a:lnTo>
                <a:pt x="652860" y="24653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3944118" y="2482386"/>
        <a:ext cx="32643" cy="32643"/>
      </dsp:txXfrm>
    </dsp:sp>
    <dsp:sp modelId="{E7930F5F-BE56-4412-93F4-F6C6C34E4ED7}">
      <dsp:nvSpPr>
        <dsp:cNvPr id="0" name=""/>
        <dsp:cNvSpPr/>
      </dsp:nvSpPr>
      <dsp:spPr>
        <a:xfrm>
          <a:off x="2875573" y="2543"/>
          <a:ext cx="2169733" cy="2169733"/>
        </a:xfrm>
        <a:prstGeom prst="ellipse">
          <a:avLst/>
        </a:prstGeom>
        <a:solidFill>
          <a:schemeClr val="accent6">
            <a:lumMod val="75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Gather mushrooms</a:t>
          </a:r>
          <a:endParaRPr lang="ru-RU" sz="2300" kern="1200" dirty="0"/>
        </a:p>
      </dsp:txBody>
      <dsp:txXfrm>
        <a:off x="3193323" y="320293"/>
        <a:ext cx="1534233" cy="1534233"/>
      </dsp:txXfrm>
    </dsp:sp>
    <dsp:sp modelId="{ED2D5FF0-DD41-4717-A007-D9CF42EF5F30}">
      <dsp:nvSpPr>
        <dsp:cNvPr id="0" name=""/>
        <dsp:cNvSpPr/>
      </dsp:nvSpPr>
      <dsp:spPr>
        <a:xfrm rot="1800000">
          <a:off x="4856228" y="4590999"/>
          <a:ext cx="652860" cy="49306"/>
        </a:xfrm>
        <a:custGeom>
          <a:avLst/>
          <a:gdLst/>
          <a:ahLst/>
          <a:cxnLst/>
          <a:rect l="0" t="0" r="0" b="0"/>
          <a:pathLst>
            <a:path>
              <a:moveTo>
                <a:pt x="0" y="24653"/>
              </a:moveTo>
              <a:lnTo>
                <a:pt x="652860" y="24653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>
        <a:off x="5166337" y="4599331"/>
        <a:ext cx="32643" cy="32643"/>
      </dsp:txXfrm>
    </dsp:sp>
    <dsp:sp modelId="{3206F8AC-805E-4D4E-A176-B5196EA28F5E}">
      <dsp:nvSpPr>
        <dsp:cNvPr id="0" name=""/>
        <dsp:cNvSpPr/>
      </dsp:nvSpPr>
      <dsp:spPr>
        <a:xfrm>
          <a:off x="5320011" y="4236434"/>
          <a:ext cx="2169733" cy="2169733"/>
        </a:xfrm>
        <a:prstGeom prst="ellipse">
          <a:avLst/>
        </a:prstGeom>
        <a:solidFill>
          <a:schemeClr val="accent6">
            <a:lumMod val="75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Start a new school year</a:t>
          </a:r>
          <a:endParaRPr lang="ru-RU" sz="2300" kern="1200" dirty="0"/>
        </a:p>
      </dsp:txBody>
      <dsp:txXfrm>
        <a:off x="5637761" y="4554184"/>
        <a:ext cx="1534233" cy="1534233"/>
      </dsp:txXfrm>
    </dsp:sp>
    <dsp:sp modelId="{B756D133-5A2C-4091-98E9-2B3565153D31}">
      <dsp:nvSpPr>
        <dsp:cNvPr id="0" name=""/>
        <dsp:cNvSpPr/>
      </dsp:nvSpPr>
      <dsp:spPr>
        <a:xfrm rot="9000000">
          <a:off x="2411790" y="4590999"/>
          <a:ext cx="652860" cy="49306"/>
        </a:xfrm>
        <a:custGeom>
          <a:avLst/>
          <a:gdLst/>
          <a:ahLst/>
          <a:cxnLst/>
          <a:rect l="0" t="0" r="0" b="0"/>
          <a:pathLst>
            <a:path>
              <a:moveTo>
                <a:pt x="0" y="24653"/>
              </a:moveTo>
              <a:lnTo>
                <a:pt x="652860" y="24653"/>
              </a:lnTo>
            </a:path>
          </a:pathLst>
        </a:custGeom>
        <a:noFill/>
        <a:ln w="15875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0" rIns="12700" bIns="0" numCol="1" spcCol="1270" anchor="ctr" anchorCtr="0">
          <a:noAutofit/>
        </a:bodyPr>
        <a:lstStyle/>
        <a:p>
          <a:pPr lvl="0" algn="ctr" defTabSz="222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500" kern="1200"/>
        </a:p>
      </dsp:txBody>
      <dsp:txXfrm rot="10800000">
        <a:off x="2721899" y="4599331"/>
        <a:ext cx="32643" cy="32643"/>
      </dsp:txXfrm>
    </dsp:sp>
    <dsp:sp modelId="{724C7BA5-5EBC-4B05-8EA9-D3A235FDC8CB}">
      <dsp:nvSpPr>
        <dsp:cNvPr id="0" name=""/>
        <dsp:cNvSpPr/>
      </dsp:nvSpPr>
      <dsp:spPr>
        <a:xfrm>
          <a:off x="431135" y="4236434"/>
          <a:ext cx="2169733" cy="2169733"/>
        </a:xfrm>
        <a:prstGeom prst="ellipse">
          <a:avLst/>
        </a:prstGeom>
        <a:solidFill>
          <a:schemeClr val="accent6">
            <a:lumMod val="75000"/>
          </a:schemeClr>
        </a:solidFill>
        <a:ln w="15875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4605" tIns="14605" rIns="14605" bIns="14605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300" kern="1200" dirty="0" smtClean="0"/>
            <a:t>?</a:t>
          </a:r>
          <a:endParaRPr lang="ru-RU" sz="2300" kern="1200" dirty="0"/>
        </a:p>
      </dsp:txBody>
      <dsp:txXfrm>
        <a:off x="748885" y="4554184"/>
        <a:ext cx="1534233" cy="153423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1">
  <dgm:title val=""/>
  <dgm:desc val=""/>
  <dgm:catLst>
    <dgm:cat type="relationship" pri="22000"/>
    <dgm:cat type="cycle" pri="1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4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5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op="equ"/>
      <dgm:constr type="sp" refType="w" refFor="ch" refForName="node" fact="0.3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connTx" val="55"/>
      <dgm:constr type="primFontSz" for="des" forName="connTx" refType="primFontSz" refFor="ch" refForName="centerShape" op="lte" fact="0.8"/>
    </dgm:constrLst>
    <dgm:ruleLst/>
    <dgm:forEach name="Name6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</dgm:constrLst>
        <dgm:ruleLst>
          <dgm:rule type="primFontSz" val="5" fact="NaN" max="NaN"/>
        </dgm:ruleLst>
      </dgm:layoutNode>
      <dgm:forEach name="Name7" axis="ch">
        <dgm:forEach name="Name8" axis="self" ptType="parTrans">
          <dgm:layoutNode name="Name9">
            <dgm:alg type="conn">
              <dgm:param type="dim" val="1D"/>
              <dgm:param type="begPts" val="auto"/>
              <dgm:param type="endPts" val="auto"/>
              <dgm:param type="begSty" val="noArr"/>
              <dgm:param type="endSty" val="no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connDist"/>
              <dgm:constr type="userA" for="ch" refType="connDist"/>
              <dgm:constr type="w" val="1"/>
              <dgm:constr type="h" val="5"/>
              <dgm:constr type="begPad"/>
              <dgm:constr type="endPad"/>
            </dgm:constrLst>
            <dgm:ruleLst/>
            <dgm:layoutNode name="connTx">
              <dgm:alg type="tx">
                <dgm:param type="autoTxRot" val="grav"/>
              </dgm:alg>
              <dgm:shape xmlns:r="http://schemas.openxmlformats.org/officeDocument/2006/relationships" type="rect" r:blip="" hideGeom="1">
                <dgm:adjLst/>
              </dgm:shape>
              <dgm:presOf axis="self"/>
              <dgm:constrLst>
                <dgm:constr type="userA"/>
                <dgm:constr type="w" refType="userA" fact="0.05"/>
                <dgm:constr type="h" refType="userA" fact="0.05"/>
                <dgm:constr type="lMarg" val="1"/>
                <dgm:constr type="rMarg" val="1"/>
                <dgm:constr type="tMarg"/>
                <dgm:constr type="bMarg"/>
              </dgm:constrLst>
              <dgm:ruleLst>
                <dgm:rule type="w" val="NaN" fact="0.8" max="NaN"/>
                <dgm:rule type="h" val="NaN" fact="1" max="NaN"/>
                <dgm:rule type="primFontSz" val="5" fact="NaN" max="NaN"/>
              </dgm:ruleLst>
            </dgm:layoutNode>
          </dgm:layoutNode>
        </dgm:forEach>
        <dgm:forEach name="Name10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05"/>
              <dgm:constr type="bMarg" refType="primFontSz" fact="0.05"/>
              <dgm:constr type="lMarg" refType="primFontSz" fact="0.05"/>
              <dgm:constr type="rMarg" refType="primFontSz" fact="0.0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9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9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9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9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9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 algn="r"/>
            <a:r>
              <a:rPr lang="ru-RU" dirty="0" smtClean="0"/>
              <a:t>Учитель английского языка          Майорова С.Р.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052736"/>
            <a:ext cx="7175351" cy="1793167"/>
          </a:xfrm>
        </p:spPr>
        <p:txBody>
          <a:bodyPr/>
          <a:lstStyle/>
          <a:p>
            <a:pPr algn="ctr"/>
            <a:r>
              <a:rPr lang="ru-RU" dirty="0" smtClean="0"/>
              <a:t>Презентация к уроку по </a:t>
            </a:r>
            <a:r>
              <a:rPr lang="ru-RU" dirty="0" smtClean="0"/>
              <a:t>теме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en-US" i="1" dirty="0" smtClean="0">
                <a:solidFill>
                  <a:schemeClr val="accent3">
                    <a:lumMod val="50000"/>
                  </a:schemeClr>
                </a:solidFill>
              </a:rPr>
              <a:t>“SEASONS of the YEAR”</a:t>
            </a:r>
            <a:endParaRPr lang="ru-RU" i="1" dirty="0">
              <a:solidFill>
                <a:schemeClr val="accent3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5712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0" r="660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b="1" dirty="0" smtClean="0"/>
              <a:t>MAKE</a:t>
            </a:r>
            <a:r>
              <a:rPr lang="en-US" sz="4800" i="1" dirty="0" smtClean="0"/>
              <a:t> A SNOWMAN</a:t>
            </a:r>
            <a:endParaRPr lang="ru-RU" sz="4800" i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82973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81" r="6181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b="1" dirty="0" smtClean="0"/>
              <a:t>SLEDGE</a:t>
            </a:r>
            <a:endParaRPr lang="ru-RU" sz="4800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71798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0" r="660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b="1" dirty="0" smtClean="0"/>
              <a:t>SKI</a:t>
            </a:r>
            <a:endParaRPr lang="ru-RU" sz="4800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8232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2205969618"/>
              </p:ext>
            </p:extLst>
          </p:nvPr>
        </p:nvGraphicFramePr>
        <p:xfrm>
          <a:off x="467544" y="332656"/>
          <a:ext cx="8304584" cy="619268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6067323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42" r="6142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b="1" dirty="0" smtClean="0"/>
              <a:t>RIDE A BIKE</a:t>
            </a:r>
            <a:endParaRPr lang="ru-RU" sz="4400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90624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946" r="5946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5400" b="1" dirty="0" smtClean="0"/>
              <a:t>SWIM</a:t>
            </a:r>
            <a:endParaRPr lang="ru-RU" sz="5400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22722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764704"/>
            <a:ext cx="3744416" cy="2664296"/>
          </a:xfrm>
        </p:spPr>
        <p:txBody>
          <a:bodyPr/>
          <a:lstStyle/>
          <a:p>
            <a:pPr algn="ctr"/>
            <a:r>
              <a:rPr lang="en-US" sz="4400" dirty="0" smtClean="0"/>
              <a:t>SUNBATHE</a:t>
            </a:r>
            <a:endParaRPr lang="ru-RU" sz="44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692696"/>
            <a:ext cx="4453483" cy="3056634"/>
          </a:xfrm>
        </p:spPr>
      </p:pic>
    </p:spTree>
    <p:extLst>
      <p:ext uri="{BB962C8B-B14F-4D97-AF65-F5344CB8AC3E}">
        <p14:creationId xmlns:p14="http://schemas.microsoft.com/office/powerpoint/2010/main" val="145243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0" r="660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b="1" dirty="0" smtClean="0"/>
              <a:t>PICK BERRIES</a:t>
            </a:r>
            <a:endParaRPr lang="ru-RU" sz="4400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47169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1494554013"/>
              </p:ext>
            </p:extLst>
          </p:nvPr>
        </p:nvGraphicFramePr>
        <p:xfrm>
          <a:off x="611560" y="260648"/>
          <a:ext cx="7920880" cy="640871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947440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529" r="6529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b="1" dirty="0" smtClean="0"/>
              <a:t>GATHER MUSHROOMS</a:t>
            </a:r>
            <a:endParaRPr lang="ru-RU" sz="4400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36614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0" r="660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i="1" dirty="0" smtClean="0"/>
              <a:t>WINTER</a:t>
            </a:r>
            <a:endParaRPr lang="ru-RU" sz="4400" i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56539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42" r="6142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 fontScale="92500"/>
          </a:bodyPr>
          <a:lstStyle/>
          <a:p>
            <a:pPr algn="ctr"/>
            <a:r>
              <a:rPr lang="en-US" sz="4400" b="1" dirty="0" smtClean="0"/>
              <a:t>START A NEW SCHOOL YEAR</a:t>
            </a:r>
            <a:endParaRPr lang="ru-RU" sz="4400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88457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5" y="188640"/>
            <a:ext cx="7190185" cy="864096"/>
          </a:xfrm>
        </p:spPr>
        <p:txBody>
          <a:bodyPr/>
          <a:lstStyle/>
          <a:p>
            <a:pPr algn="ctr"/>
            <a:r>
              <a:rPr lang="en-US" dirty="0" smtClean="0">
                <a:solidFill>
                  <a:srgbClr val="00B050"/>
                </a:solidFill>
              </a:rPr>
              <a:t>FILL IN THE GAPS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23528" y="1772816"/>
            <a:ext cx="8136904" cy="4669979"/>
          </a:xfrm>
        </p:spPr>
        <p:txBody>
          <a:bodyPr>
            <a:normAutofit/>
          </a:bodyPr>
          <a:lstStyle/>
          <a:p>
            <a:r>
              <a:rPr lang="en-US" sz="2800" dirty="0" smtClean="0"/>
              <a:t>W</a:t>
            </a:r>
            <a:r>
              <a:rPr lang="en-US" sz="2800" dirty="0" smtClean="0">
                <a:solidFill>
                  <a:srgbClr val="FF0000"/>
                </a:solidFill>
              </a:rPr>
              <a:t>_</a:t>
            </a:r>
            <a:r>
              <a:rPr lang="en-US" sz="2800" dirty="0" smtClean="0"/>
              <a:t>NTER,  SU</a:t>
            </a:r>
            <a:r>
              <a:rPr lang="en-US" sz="2800" dirty="0" smtClean="0">
                <a:solidFill>
                  <a:srgbClr val="FF0000"/>
                </a:solidFill>
              </a:rPr>
              <a:t>_</a:t>
            </a:r>
            <a:r>
              <a:rPr lang="en-US" sz="2800" dirty="0" smtClean="0"/>
              <a:t>MER, A</a:t>
            </a:r>
            <a:r>
              <a:rPr lang="en-US" sz="2800" dirty="0" smtClean="0">
                <a:solidFill>
                  <a:srgbClr val="FF0000"/>
                </a:solidFill>
              </a:rPr>
              <a:t>_</a:t>
            </a:r>
            <a:r>
              <a:rPr lang="en-US" sz="2800" dirty="0" smtClean="0"/>
              <a:t>TU</a:t>
            </a:r>
            <a:r>
              <a:rPr lang="en-US" sz="2800" dirty="0" smtClean="0">
                <a:solidFill>
                  <a:srgbClr val="FF0000"/>
                </a:solidFill>
              </a:rPr>
              <a:t>_</a:t>
            </a:r>
            <a:r>
              <a:rPr lang="en-US" sz="2800" dirty="0" smtClean="0"/>
              <a:t>N,   SPRIN</a:t>
            </a:r>
            <a:r>
              <a:rPr lang="en-US" sz="2800" dirty="0" smtClean="0">
                <a:solidFill>
                  <a:srgbClr val="FF0000"/>
                </a:solidFill>
              </a:rPr>
              <a:t>_</a:t>
            </a:r>
          </a:p>
          <a:p>
            <a:r>
              <a:rPr lang="en-US" sz="2800" dirty="0" smtClean="0"/>
              <a:t>There are </a:t>
            </a:r>
            <a:r>
              <a:rPr lang="en-US" sz="2800" dirty="0" smtClean="0">
                <a:solidFill>
                  <a:srgbClr val="FF0000"/>
                </a:solidFill>
              </a:rPr>
              <a:t>_</a:t>
            </a:r>
            <a:r>
              <a:rPr lang="en-US" sz="2800" dirty="0" smtClean="0"/>
              <a:t> months in the year.</a:t>
            </a:r>
          </a:p>
          <a:p>
            <a:r>
              <a:rPr lang="en-US" sz="2800" dirty="0" smtClean="0"/>
              <a:t>Winter months are </a:t>
            </a:r>
            <a:r>
              <a:rPr lang="en-US" sz="2800" dirty="0" smtClean="0">
                <a:solidFill>
                  <a:srgbClr val="FF0000"/>
                </a:solidFill>
              </a:rPr>
              <a:t>_</a:t>
            </a:r>
            <a:r>
              <a:rPr lang="en-US" sz="2800" dirty="0" smtClean="0"/>
              <a:t> .</a:t>
            </a:r>
          </a:p>
          <a:p>
            <a:r>
              <a:rPr lang="en-US" sz="2800" dirty="0" smtClean="0"/>
              <a:t>Spring months are</a:t>
            </a:r>
            <a:r>
              <a:rPr lang="en-US" sz="2800" dirty="0" smtClean="0">
                <a:solidFill>
                  <a:srgbClr val="FF0000"/>
                </a:solidFill>
              </a:rPr>
              <a:t>_ </a:t>
            </a:r>
            <a:r>
              <a:rPr lang="en-US" sz="2800" dirty="0" smtClean="0"/>
              <a:t>.</a:t>
            </a:r>
          </a:p>
          <a:p>
            <a:r>
              <a:rPr lang="en-US" sz="2800" dirty="0" smtClean="0"/>
              <a:t>Summer months are</a:t>
            </a:r>
            <a:r>
              <a:rPr lang="en-US" sz="2800" dirty="0" smtClean="0">
                <a:solidFill>
                  <a:srgbClr val="FF0000"/>
                </a:solidFill>
              </a:rPr>
              <a:t>_</a:t>
            </a:r>
            <a:r>
              <a:rPr lang="en-US" sz="2800" dirty="0" smtClean="0"/>
              <a:t>.</a:t>
            </a:r>
          </a:p>
          <a:p>
            <a:r>
              <a:rPr lang="en-US" sz="2800" dirty="0" smtClean="0"/>
              <a:t>Autumn months are</a:t>
            </a:r>
            <a:r>
              <a:rPr lang="en-US" sz="2800" dirty="0" smtClean="0">
                <a:solidFill>
                  <a:srgbClr val="FF0000"/>
                </a:solidFill>
              </a:rPr>
              <a:t>_</a:t>
            </a:r>
            <a:r>
              <a:rPr lang="en-US" sz="2800" dirty="0" smtClean="0"/>
              <a:t>.</a:t>
            </a:r>
          </a:p>
          <a:p>
            <a:r>
              <a:rPr lang="en-US" sz="2800" dirty="0" smtClean="0"/>
              <a:t>I like to </a:t>
            </a:r>
            <a:r>
              <a:rPr lang="en-US" sz="2800" dirty="0" smtClean="0">
                <a:solidFill>
                  <a:srgbClr val="FF0000"/>
                </a:solidFill>
              </a:rPr>
              <a:t>_</a:t>
            </a:r>
            <a:r>
              <a:rPr lang="en-US" sz="2800" dirty="0" smtClean="0"/>
              <a:t> , </a:t>
            </a:r>
            <a:r>
              <a:rPr lang="en-US" sz="2800" dirty="0" smtClean="0">
                <a:solidFill>
                  <a:srgbClr val="FF0000"/>
                </a:solidFill>
              </a:rPr>
              <a:t>_</a:t>
            </a:r>
            <a:r>
              <a:rPr lang="en-US" sz="2800" dirty="0" smtClean="0"/>
              <a:t> and </a:t>
            </a:r>
            <a:r>
              <a:rPr lang="en-US" sz="2800" dirty="0" smtClean="0">
                <a:solidFill>
                  <a:srgbClr val="FF0000"/>
                </a:solidFill>
              </a:rPr>
              <a:t>_</a:t>
            </a:r>
            <a:r>
              <a:rPr lang="en-US" sz="2800" dirty="0" smtClean="0"/>
              <a:t> in winter.</a:t>
            </a:r>
          </a:p>
          <a:p>
            <a:r>
              <a:rPr lang="en-US" sz="2800" dirty="0" smtClean="0"/>
              <a:t>I like to</a:t>
            </a:r>
            <a:r>
              <a:rPr lang="en-US" sz="2800" dirty="0" smtClean="0">
                <a:solidFill>
                  <a:srgbClr val="FF0000"/>
                </a:solidFill>
              </a:rPr>
              <a:t>_</a:t>
            </a:r>
            <a:r>
              <a:rPr lang="en-US" sz="2800" dirty="0" smtClean="0"/>
              <a:t>, </a:t>
            </a:r>
            <a:r>
              <a:rPr lang="en-US" sz="2800" dirty="0" smtClean="0">
                <a:solidFill>
                  <a:srgbClr val="FF0000"/>
                </a:solidFill>
              </a:rPr>
              <a:t>_</a:t>
            </a:r>
            <a:r>
              <a:rPr lang="en-US" sz="2800" dirty="0" smtClean="0"/>
              <a:t> and </a:t>
            </a:r>
            <a:r>
              <a:rPr lang="en-US" sz="2800" dirty="0" smtClean="0">
                <a:solidFill>
                  <a:srgbClr val="FF0000"/>
                </a:solidFill>
              </a:rPr>
              <a:t>_</a:t>
            </a:r>
            <a:r>
              <a:rPr lang="en-US" sz="2800" dirty="0" smtClean="0"/>
              <a:t> in summer.</a:t>
            </a:r>
            <a:r>
              <a:rPr lang="en-US" dirty="0" smtClean="0"/>
              <a:t>  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12667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38336" y="898114"/>
            <a:ext cx="805008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3200" dirty="0" smtClean="0"/>
              <a:t>W</a:t>
            </a:r>
            <a:r>
              <a:rPr lang="en-US" sz="3200" dirty="0" smtClean="0">
                <a:solidFill>
                  <a:srgbClr val="FF0000"/>
                </a:solidFill>
              </a:rPr>
              <a:t>I</a:t>
            </a:r>
            <a:r>
              <a:rPr lang="en-US" sz="3200" dirty="0" smtClean="0"/>
              <a:t>NTER</a:t>
            </a:r>
            <a:r>
              <a:rPr lang="en-US" sz="3200" dirty="0"/>
              <a:t>,  </a:t>
            </a:r>
            <a:r>
              <a:rPr lang="en-US" sz="3200" dirty="0" smtClean="0"/>
              <a:t>SU</a:t>
            </a:r>
            <a:r>
              <a:rPr lang="en-US" sz="3200" dirty="0" smtClean="0">
                <a:solidFill>
                  <a:srgbClr val="FF0000"/>
                </a:solidFill>
              </a:rPr>
              <a:t>M</a:t>
            </a:r>
            <a:r>
              <a:rPr lang="en-US" sz="3200" dirty="0" smtClean="0"/>
              <a:t>MER</a:t>
            </a:r>
            <a:r>
              <a:rPr lang="en-US" sz="3200" dirty="0"/>
              <a:t>, </a:t>
            </a:r>
            <a:r>
              <a:rPr lang="en-US" sz="3200" dirty="0" smtClean="0"/>
              <a:t>A</a:t>
            </a:r>
            <a:r>
              <a:rPr lang="en-US" sz="3200" dirty="0" smtClean="0">
                <a:solidFill>
                  <a:srgbClr val="FF0000"/>
                </a:solidFill>
              </a:rPr>
              <a:t>U</a:t>
            </a:r>
            <a:r>
              <a:rPr lang="en-US" sz="3200" dirty="0" smtClean="0"/>
              <a:t>TU</a:t>
            </a:r>
            <a:r>
              <a:rPr lang="en-US" sz="3200" dirty="0">
                <a:solidFill>
                  <a:srgbClr val="FF0000"/>
                </a:solidFill>
              </a:rPr>
              <a:t>M</a:t>
            </a:r>
            <a:r>
              <a:rPr lang="en-US" sz="3200" dirty="0" smtClean="0"/>
              <a:t>N</a:t>
            </a:r>
            <a:r>
              <a:rPr lang="en-US" sz="3200" dirty="0"/>
              <a:t>,   </a:t>
            </a:r>
            <a:r>
              <a:rPr lang="en-US" sz="3200" dirty="0" smtClean="0"/>
              <a:t>SPRIN</a:t>
            </a:r>
            <a:r>
              <a:rPr lang="en-US" sz="3200" dirty="0" smtClean="0">
                <a:solidFill>
                  <a:srgbClr val="FF0000"/>
                </a:solidFill>
              </a:rPr>
              <a:t>G</a:t>
            </a:r>
            <a:endParaRPr lang="en-US" sz="3200" dirty="0">
              <a:solidFill>
                <a:srgbClr val="FF0000"/>
              </a:solidFill>
            </a:endParaRPr>
          </a:p>
          <a:p>
            <a:r>
              <a:rPr lang="en-US" sz="3200" dirty="0"/>
              <a:t>There </a:t>
            </a:r>
            <a:r>
              <a:rPr lang="en-US" sz="3200" dirty="0" smtClean="0"/>
              <a:t>are </a:t>
            </a:r>
            <a:r>
              <a:rPr lang="en-US" sz="3200" dirty="0" smtClean="0">
                <a:solidFill>
                  <a:srgbClr val="FF0000"/>
                </a:solidFill>
              </a:rPr>
              <a:t>12</a:t>
            </a:r>
            <a:r>
              <a:rPr lang="en-US" sz="3200" dirty="0" smtClean="0"/>
              <a:t> months </a:t>
            </a:r>
            <a:r>
              <a:rPr lang="en-US" sz="3200" dirty="0"/>
              <a:t>in the year.</a:t>
            </a:r>
          </a:p>
          <a:p>
            <a:r>
              <a:rPr lang="en-US" sz="3200" dirty="0"/>
              <a:t>Winter months are </a:t>
            </a:r>
            <a:r>
              <a:rPr lang="en-US" sz="3200" dirty="0" smtClean="0">
                <a:solidFill>
                  <a:srgbClr val="FF0000"/>
                </a:solidFill>
              </a:rPr>
              <a:t>December, January and February</a:t>
            </a:r>
            <a:r>
              <a:rPr lang="en-US" sz="3200" dirty="0" smtClean="0"/>
              <a:t> </a:t>
            </a:r>
            <a:r>
              <a:rPr lang="en-US" sz="3200" dirty="0"/>
              <a:t>.</a:t>
            </a:r>
          </a:p>
          <a:p>
            <a:r>
              <a:rPr lang="en-US" sz="3200" dirty="0"/>
              <a:t>Spring months </a:t>
            </a:r>
            <a:r>
              <a:rPr lang="en-US" sz="3200" dirty="0" smtClean="0"/>
              <a:t>are</a:t>
            </a:r>
            <a:r>
              <a:rPr lang="en-US" sz="3200" dirty="0" smtClean="0">
                <a:solidFill>
                  <a:srgbClr val="FF0000"/>
                </a:solidFill>
              </a:rPr>
              <a:t> March, April and May </a:t>
            </a:r>
            <a:r>
              <a:rPr lang="en-US" sz="3200" dirty="0"/>
              <a:t>.</a:t>
            </a:r>
          </a:p>
          <a:p>
            <a:r>
              <a:rPr lang="en-US" sz="3200" dirty="0"/>
              <a:t>Summer months </a:t>
            </a:r>
            <a:r>
              <a:rPr lang="en-US" sz="3200" dirty="0" smtClean="0"/>
              <a:t>are</a:t>
            </a:r>
            <a:r>
              <a:rPr lang="en-US" sz="3200" dirty="0" smtClean="0">
                <a:solidFill>
                  <a:srgbClr val="FF0000"/>
                </a:solidFill>
              </a:rPr>
              <a:t> June, July and August</a:t>
            </a:r>
            <a:r>
              <a:rPr lang="en-US" sz="3200" dirty="0" smtClean="0"/>
              <a:t>.</a:t>
            </a:r>
            <a:endParaRPr lang="en-US" sz="3200" dirty="0"/>
          </a:p>
          <a:p>
            <a:r>
              <a:rPr lang="en-US" sz="3200" dirty="0"/>
              <a:t>Autumn months </a:t>
            </a:r>
            <a:r>
              <a:rPr lang="en-US" sz="3200" dirty="0" smtClean="0"/>
              <a:t>are </a:t>
            </a:r>
            <a:r>
              <a:rPr lang="en-US" sz="3200" dirty="0" smtClean="0">
                <a:solidFill>
                  <a:srgbClr val="FF0000"/>
                </a:solidFill>
              </a:rPr>
              <a:t>September, October and November.</a:t>
            </a:r>
            <a:endParaRPr lang="en-US" sz="3200" dirty="0">
              <a:solidFill>
                <a:srgbClr val="FF0000"/>
              </a:solidFill>
            </a:endParaRPr>
          </a:p>
          <a:p>
            <a:r>
              <a:rPr lang="en-US" sz="3200" dirty="0"/>
              <a:t>I like to </a:t>
            </a:r>
            <a:r>
              <a:rPr lang="en-US" sz="3200" dirty="0" smtClean="0">
                <a:solidFill>
                  <a:srgbClr val="FF0000"/>
                </a:solidFill>
              </a:rPr>
              <a:t>ski</a:t>
            </a:r>
            <a:r>
              <a:rPr lang="en-US" sz="3200" dirty="0" smtClean="0"/>
              <a:t>, </a:t>
            </a:r>
            <a:r>
              <a:rPr lang="en-US" sz="3200" dirty="0" smtClean="0">
                <a:solidFill>
                  <a:srgbClr val="FF0000"/>
                </a:solidFill>
              </a:rPr>
              <a:t>skate</a:t>
            </a:r>
            <a:r>
              <a:rPr lang="en-US" sz="3200" dirty="0" smtClean="0"/>
              <a:t> </a:t>
            </a:r>
            <a:r>
              <a:rPr lang="en-US" sz="3200" dirty="0"/>
              <a:t>and </a:t>
            </a:r>
            <a:r>
              <a:rPr lang="en-US" sz="3200" dirty="0" smtClean="0">
                <a:solidFill>
                  <a:srgbClr val="FF0000"/>
                </a:solidFill>
              </a:rPr>
              <a:t>sledge</a:t>
            </a:r>
            <a:r>
              <a:rPr lang="en-US" sz="3200" dirty="0" smtClean="0"/>
              <a:t> </a:t>
            </a:r>
            <a:r>
              <a:rPr lang="en-US" sz="3200" dirty="0"/>
              <a:t>in winter.</a:t>
            </a:r>
          </a:p>
          <a:p>
            <a:r>
              <a:rPr lang="en-US" sz="3200" dirty="0"/>
              <a:t>I like </a:t>
            </a:r>
            <a:r>
              <a:rPr lang="en-US" sz="3200" dirty="0" smtClean="0"/>
              <a:t>to</a:t>
            </a:r>
            <a:r>
              <a:rPr lang="en-US" sz="3200" dirty="0" smtClean="0">
                <a:solidFill>
                  <a:srgbClr val="FF0000"/>
                </a:solidFill>
              </a:rPr>
              <a:t> swim</a:t>
            </a:r>
            <a:r>
              <a:rPr lang="en-US" sz="3200" dirty="0" smtClean="0"/>
              <a:t>, </a:t>
            </a:r>
            <a:r>
              <a:rPr lang="en-US" sz="3200" dirty="0" smtClean="0">
                <a:solidFill>
                  <a:srgbClr val="FF0000"/>
                </a:solidFill>
              </a:rPr>
              <a:t>sunbathe</a:t>
            </a:r>
            <a:r>
              <a:rPr lang="en-US" sz="3200" dirty="0" smtClean="0"/>
              <a:t> </a:t>
            </a:r>
            <a:r>
              <a:rPr lang="en-US" sz="3200" dirty="0"/>
              <a:t>and </a:t>
            </a:r>
            <a:r>
              <a:rPr lang="en-US" sz="3200" dirty="0" smtClean="0">
                <a:solidFill>
                  <a:srgbClr val="FF0000"/>
                </a:solidFill>
              </a:rPr>
              <a:t>ride a bike</a:t>
            </a:r>
            <a:r>
              <a:rPr lang="en-US" sz="3200" dirty="0" smtClean="0"/>
              <a:t> </a:t>
            </a:r>
            <a:r>
              <a:rPr lang="en-US" sz="3200" dirty="0"/>
              <a:t>in summer.  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2393813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63688" y="4797152"/>
            <a:ext cx="6512511" cy="1512168"/>
          </a:xfrm>
        </p:spPr>
        <p:txBody>
          <a:bodyPr/>
          <a:lstStyle/>
          <a:p>
            <a:r>
              <a:rPr lang="en-US" sz="3600" dirty="0" smtClean="0"/>
              <a:t>POEMS ABOUT SEASONS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276672"/>
            <a:ext cx="8686800" cy="4304456"/>
          </a:xfrm>
          <a:solidFill>
            <a:schemeClr val="accent3">
              <a:lumMod val="20000"/>
              <a:lumOff val="80000"/>
            </a:schemeClr>
          </a:solidFill>
        </p:spPr>
        <p:txBody>
          <a:bodyPr>
            <a:normAutofit/>
          </a:bodyPr>
          <a:lstStyle/>
          <a:p>
            <a:r>
              <a:rPr lang="en-US" sz="3400" dirty="0">
                <a:solidFill>
                  <a:srgbClr val="00B050"/>
                </a:solidFill>
              </a:rPr>
              <a:t>Spring is green, (</a:t>
            </a:r>
            <a:r>
              <a:rPr lang="ru-RU" sz="3400" dirty="0">
                <a:solidFill>
                  <a:srgbClr val="00B050"/>
                </a:solidFill>
              </a:rPr>
              <a:t>Весна зелена)</a:t>
            </a:r>
          </a:p>
          <a:p>
            <a:endParaRPr lang="ru-RU" dirty="0">
              <a:solidFill>
                <a:srgbClr val="00B050"/>
              </a:solidFill>
            </a:endParaRPr>
          </a:p>
          <a:p>
            <a:r>
              <a:rPr lang="en-US" sz="3400" dirty="0">
                <a:solidFill>
                  <a:srgbClr val="C00000"/>
                </a:solidFill>
              </a:rPr>
              <a:t>S</a:t>
            </a:r>
            <a:r>
              <a:rPr lang="en-US" sz="3400" dirty="0">
                <a:solidFill>
                  <a:srgbClr val="FF0000"/>
                </a:solidFill>
              </a:rPr>
              <a:t>u</a:t>
            </a:r>
            <a:r>
              <a:rPr lang="en-US" sz="3400" dirty="0">
                <a:solidFill>
                  <a:srgbClr val="FFC000"/>
                </a:solidFill>
              </a:rPr>
              <a:t>m</a:t>
            </a:r>
            <a:r>
              <a:rPr lang="en-US" sz="3400" dirty="0">
                <a:solidFill>
                  <a:srgbClr val="00B050"/>
                </a:solidFill>
              </a:rPr>
              <a:t>m</a:t>
            </a:r>
            <a:r>
              <a:rPr lang="en-US" sz="3400" dirty="0"/>
              <a:t>er </a:t>
            </a:r>
            <a:r>
              <a:rPr lang="en-US" sz="3400" dirty="0">
                <a:solidFill>
                  <a:srgbClr val="7030A0"/>
                </a:solidFill>
              </a:rPr>
              <a:t>is</a:t>
            </a:r>
            <a:r>
              <a:rPr lang="en-US" sz="3400" dirty="0"/>
              <a:t> </a:t>
            </a:r>
            <a:r>
              <a:rPr lang="en-US" sz="3400" dirty="0">
                <a:solidFill>
                  <a:srgbClr val="00B0F0"/>
                </a:solidFill>
              </a:rPr>
              <a:t>b</a:t>
            </a:r>
            <a:r>
              <a:rPr lang="en-US" sz="3400" dirty="0">
                <a:solidFill>
                  <a:srgbClr val="FF0000"/>
                </a:solidFill>
              </a:rPr>
              <a:t>rig</a:t>
            </a:r>
            <a:r>
              <a:rPr lang="en-US" sz="3400" dirty="0">
                <a:solidFill>
                  <a:srgbClr val="7030A0"/>
                </a:solidFill>
              </a:rPr>
              <a:t>ht</a:t>
            </a:r>
            <a:r>
              <a:rPr lang="en-US" sz="3400" dirty="0"/>
              <a:t>. </a:t>
            </a:r>
            <a:r>
              <a:rPr lang="en-US" sz="3400" dirty="0">
                <a:solidFill>
                  <a:srgbClr val="C00000"/>
                </a:solidFill>
              </a:rPr>
              <a:t>(</a:t>
            </a:r>
            <a:r>
              <a:rPr lang="ru-RU" sz="3400" dirty="0">
                <a:solidFill>
                  <a:srgbClr val="C00000"/>
                </a:solidFill>
              </a:rPr>
              <a:t>Лето </a:t>
            </a:r>
            <a:r>
              <a:rPr lang="ru-RU" sz="3400" dirty="0">
                <a:solidFill>
                  <a:srgbClr val="00B050"/>
                </a:solidFill>
              </a:rPr>
              <a:t>яркое)</a:t>
            </a:r>
          </a:p>
          <a:p>
            <a:endParaRPr lang="ru-RU" dirty="0"/>
          </a:p>
          <a:p>
            <a:r>
              <a:rPr lang="en-US" sz="3200" dirty="0">
                <a:solidFill>
                  <a:srgbClr val="FFC000"/>
                </a:solidFill>
              </a:rPr>
              <a:t>Autumn is yellow, (</a:t>
            </a:r>
            <a:r>
              <a:rPr lang="ru-RU" sz="3200" dirty="0">
                <a:solidFill>
                  <a:srgbClr val="FFC000"/>
                </a:solidFill>
              </a:rPr>
              <a:t>Осень желтая)</a:t>
            </a:r>
          </a:p>
          <a:p>
            <a:endParaRPr lang="ru-RU" sz="3200" dirty="0">
              <a:solidFill>
                <a:srgbClr val="FFC000"/>
              </a:solidFill>
            </a:endParaRPr>
          </a:p>
          <a:p>
            <a:r>
              <a:rPr lang="en-US" sz="3200" dirty="0">
                <a:solidFill>
                  <a:schemeClr val="bg2">
                    <a:lumMod val="50000"/>
                  </a:schemeClr>
                </a:solidFill>
              </a:rPr>
              <a:t>Winter is white. (</a:t>
            </a:r>
            <a:r>
              <a:rPr lang="ru-RU" sz="3200" dirty="0">
                <a:solidFill>
                  <a:schemeClr val="bg2">
                    <a:lumMod val="50000"/>
                  </a:schemeClr>
                </a:solidFill>
              </a:rPr>
              <a:t>Зима белая)</a:t>
            </a:r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114825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>
          <a:xfrm>
            <a:off x="3657600" y="836712"/>
            <a:ext cx="5486400" cy="4114800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07504" y="1052736"/>
            <a:ext cx="3694114" cy="2163020"/>
          </a:xfrm>
        </p:spPr>
        <p:txBody>
          <a:bodyPr>
            <a:normAutofit/>
          </a:bodyPr>
          <a:lstStyle/>
          <a:p>
            <a:pPr algn="ctr"/>
            <a:r>
              <a:rPr lang="en-US" sz="4400" i="1" dirty="0" smtClean="0"/>
              <a:t>SPRING</a:t>
            </a:r>
            <a:endParaRPr lang="ru-RU" sz="4400" i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02115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142" r="6142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b="1" i="1" dirty="0" smtClean="0"/>
              <a:t>SUMMER</a:t>
            </a:r>
            <a:endParaRPr lang="ru-RU" sz="4400" b="1" i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64634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883" r="8883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400" b="1" i="1" dirty="0" smtClean="0"/>
              <a:t>AUTUMN</a:t>
            </a:r>
            <a:endParaRPr lang="ru-RU" sz="4400" b="1" i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2534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i="1" dirty="0" smtClean="0"/>
              <a:t>MONTHS OF THE YEAR</a:t>
            </a:r>
            <a:endParaRPr lang="ru-RU" i="1" dirty="0"/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8936209"/>
              </p:ext>
            </p:extLst>
          </p:nvPr>
        </p:nvGraphicFramePr>
        <p:xfrm>
          <a:off x="1115616" y="1340768"/>
          <a:ext cx="7560840" cy="45761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24000"/>
                <a:gridCol w="1932384"/>
                <a:gridCol w="1872208"/>
                <a:gridCol w="2232248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WINTER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SPRING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SUMMER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AUTUMN</a:t>
                      </a:r>
                      <a:endParaRPr lang="ru-RU" dirty="0"/>
                    </a:p>
                  </a:txBody>
                  <a:tcPr/>
                </a:tc>
              </a:tr>
              <a:tr h="925304">
                <a:tc>
                  <a:txBody>
                    <a:bodyPr/>
                    <a:lstStyle/>
                    <a:p>
                      <a:r>
                        <a:rPr lang="en-US" dirty="0" smtClean="0"/>
                        <a:t>December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March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June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September</a:t>
                      </a:r>
                      <a:endParaRPr lang="ru-RU" dirty="0"/>
                    </a:p>
                  </a:txBody>
                  <a:tcPr/>
                </a:tc>
              </a:tr>
              <a:tr h="1512168">
                <a:tc>
                  <a:txBody>
                    <a:bodyPr/>
                    <a:lstStyle/>
                    <a:p>
                      <a:r>
                        <a:rPr lang="en-US" dirty="0" smtClean="0"/>
                        <a:t>January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April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July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October</a:t>
                      </a:r>
                      <a:endParaRPr lang="ru-RU" dirty="0"/>
                    </a:p>
                  </a:txBody>
                  <a:tcPr/>
                </a:tc>
              </a:tr>
              <a:tr h="1767800">
                <a:tc>
                  <a:txBody>
                    <a:bodyPr/>
                    <a:lstStyle/>
                    <a:p>
                      <a:r>
                        <a:rPr lang="en-US" dirty="0" smtClean="0"/>
                        <a:t>February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May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August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November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TextBox 3"/>
          <p:cNvSpPr txBox="1"/>
          <p:nvPr/>
        </p:nvSpPr>
        <p:spPr>
          <a:xfrm>
            <a:off x="2647506" y="794535"/>
            <a:ext cx="39594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THERE ARE  12 MONTHS IN THE YEAR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736162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>
            <p:extLst>
              <p:ext uri="{D42A27DB-BD31-4B8C-83A1-F6EECF244321}">
                <p14:modId xmlns:p14="http://schemas.microsoft.com/office/powerpoint/2010/main" val="3624759538"/>
              </p:ext>
            </p:extLst>
          </p:nvPr>
        </p:nvGraphicFramePr>
        <p:xfrm>
          <a:off x="467544" y="404664"/>
          <a:ext cx="8112224" cy="60802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4737281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371" b="2371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9552" y="1010486"/>
            <a:ext cx="4032449" cy="2163020"/>
          </a:xfrm>
        </p:spPr>
        <p:txBody>
          <a:bodyPr>
            <a:noAutofit/>
          </a:bodyPr>
          <a:lstStyle/>
          <a:p>
            <a:pPr algn="ctr"/>
            <a:r>
              <a:rPr lang="en-US" sz="4800" b="1" dirty="0" smtClean="0"/>
              <a:t>PLAY</a:t>
            </a:r>
            <a:r>
              <a:rPr lang="en-US" sz="4800" i="1" dirty="0" smtClean="0"/>
              <a:t> </a:t>
            </a:r>
            <a:r>
              <a:rPr lang="en-US" sz="4800" b="1" dirty="0" smtClean="0"/>
              <a:t>SNOWBALLS</a:t>
            </a:r>
            <a:endParaRPr lang="ru-RU" sz="4800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86253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749" r="5749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4800" b="1" dirty="0" smtClean="0"/>
              <a:t>SKATE</a:t>
            </a:r>
            <a:endParaRPr lang="ru-RU" sz="4800" b="1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endParaRPr lang="ru-RU" sz="4800" b="0" i="1" dirty="0"/>
          </a:p>
        </p:txBody>
      </p:sp>
    </p:spTree>
    <p:extLst>
      <p:ext uri="{BB962C8B-B14F-4D97-AF65-F5344CB8AC3E}">
        <p14:creationId xmlns:p14="http://schemas.microsoft.com/office/powerpoint/2010/main" val="1270160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379</TotalTime>
  <Words>264</Words>
  <Application>Microsoft Office PowerPoint</Application>
  <PresentationFormat>Экран (4:3)</PresentationFormat>
  <Paragraphs>79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Воздушный поток</vt:lpstr>
      <vt:lpstr>Презентация к уроку по теме  “SEASONS of the YEAR”</vt:lpstr>
      <vt:lpstr>Презентация PowerPoint</vt:lpstr>
      <vt:lpstr>Презентация PowerPoint</vt:lpstr>
      <vt:lpstr>Презентация PowerPoint</vt:lpstr>
      <vt:lpstr>Презентация PowerPoint</vt:lpstr>
      <vt:lpstr>MONTHS OF THE YEAR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SUNBATHE</vt:lpstr>
      <vt:lpstr>Презентация PowerPoint</vt:lpstr>
      <vt:lpstr>Презентация PowerPoint</vt:lpstr>
      <vt:lpstr>Презентация PowerPoint</vt:lpstr>
      <vt:lpstr>Презентация PowerPoint</vt:lpstr>
      <vt:lpstr>FILL IN THE GAPS</vt:lpstr>
      <vt:lpstr>Презентация PowerPoint</vt:lpstr>
      <vt:lpstr>POEMS ABOUT SEASONS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к уроку  SEASONS of the YEAR</dc:title>
  <dc:creator>Николай</dc:creator>
  <cp:lastModifiedBy>Николай</cp:lastModifiedBy>
  <cp:revision>36</cp:revision>
  <dcterms:created xsi:type="dcterms:W3CDTF">2015-02-06T14:02:48Z</dcterms:created>
  <dcterms:modified xsi:type="dcterms:W3CDTF">2015-02-08T17:29:01Z</dcterms:modified>
</cp:coreProperties>
</file>