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7" r:id="rId2"/>
    <p:sldId id="258" r:id="rId3"/>
    <p:sldId id="260" r:id="rId4"/>
    <p:sldId id="261" r:id="rId5"/>
    <p:sldId id="271" r:id="rId6"/>
    <p:sldId id="263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0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0304" autoAdjust="0"/>
    <p:restoredTop sz="94872" autoAdjust="0"/>
  </p:normalViewPr>
  <p:slideViewPr>
    <p:cSldViewPr>
      <p:cViewPr varScale="1">
        <p:scale>
          <a:sx n="82" d="100"/>
          <a:sy n="82" d="100"/>
        </p:scale>
        <p:origin x="-102" y="-5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D938-51FC-4E4B-8294-EA10987AA676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A36EE-6478-4C66-BEDB-CA49494CF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/>
              <a:t>МИНИСТЕРСТВО ОБРАЗОВАНИЯ САРАТОВСКОЙ </a:t>
            </a:r>
            <a:r>
              <a:rPr lang="ru-RU" b="0" dirty="0" smtClean="0"/>
              <a:t>ОБЛАСТИ</a:t>
            </a:r>
            <a:endParaRPr lang="ru-RU" b="0" dirty="0"/>
          </a:p>
          <a:p>
            <a:r>
              <a:rPr lang="ru-RU" b="0" dirty="0"/>
              <a:t>ГОСУДАРСТВЕННОЕ </a:t>
            </a:r>
            <a:r>
              <a:rPr lang="ru-RU" b="0" dirty="0" smtClean="0"/>
              <a:t>АВТОНОМНОЕ ПРОФЕССИОНАЛЬНОЕ</a:t>
            </a:r>
          </a:p>
          <a:p>
            <a:r>
              <a:rPr lang="ru-RU" b="0" dirty="0" smtClean="0"/>
              <a:t> ОБРАЗОВАТЕЛЬНОЕ УЧРЕЖДЕНИЕ САРАТОВСКОЙ ОБЛАСТИ </a:t>
            </a:r>
            <a:endParaRPr lang="ru-RU" b="0" dirty="0"/>
          </a:p>
          <a:p>
            <a:r>
              <a:rPr lang="ru-RU" b="0" dirty="0" smtClean="0"/>
              <a:t>«</a:t>
            </a:r>
            <a:r>
              <a:rPr lang="ru-RU" b="0" dirty="0"/>
              <a:t>СЕЛЬСКОХОЗЯЙСТВЕННЫЙ ТЕХНИКУМ ИМ.К.А. ТИМИРЯЗЕВА»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b="1" dirty="0" smtClean="0"/>
              <a:t>Презентация</a:t>
            </a:r>
            <a:endParaRPr lang="ru-RU" b="1" dirty="0"/>
          </a:p>
          <a:p>
            <a:r>
              <a:rPr lang="ru-RU" dirty="0" smtClean="0"/>
              <a:t>На </a:t>
            </a:r>
            <a:r>
              <a:rPr lang="ru-RU" dirty="0"/>
              <a:t>тему </a:t>
            </a:r>
            <a:r>
              <a:rPr lang="ru-RU" dirty="0" smtClean="0"/>
              <a:t>«</a:t>
            </a:r>
            <a:r>
              <a:rPr lang="ru-RU" dirty="0"/>
              <a:t>Сущность, объекты и этапы стандартизации»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dirty="0" smtClean="0"/>
              <a:t>Разработал</a:t>
            </a:r>
            <a:r>
              <a:rPr lang="ru-RU" dirty="0"/>
              <a:t>: </a:t>
            </a:r>
            <a:r>
              <a:rPr lang="ru-RU" dirty="0" smtClean="0"/>
              <a:t>преподаватель </a:t>
            </a:r>
            <a:r>
              <a:rPr lang="ru-RU" b="1" dirty="0" err="1"/>
              <a:t>Науман</a:t>
            </a:r>
            <a:r>
              <a:rPr lang="ru-RU" b="1" dirty="0"/>
              <a:t> В.Ю.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Определение термина "стандартизация" прошло длительный эволюционный путь. Представления людей о стандартизации формировалось В процессе развития науки и техники, совершенствовании форм и методов производства. С распространением научно-технических и экономических связей на национальном и международном уровнях происходило уточнение термина "стандартизация" параллельно с развитием самой стандартизации. На разных этапах данный термин отражал достигнутый уровень ее развития. Термин "стандартизация" появился в российском техническом словаре в послереволюционные годы под влиянием зарубежного опыта промышленного производства.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1952 г. Международной организацией по стандартизации (ISO) создан Комитет по изучению научных принципов стандартизации (STACO), который осуществляет разработку и пересмотр определения важнейших терминов в области стандартизации. Начиная с 1962 г., Когда ISO приняла первое определение термина "стандартизация", периодически происходило его уточнения, что отражало развитие стандартизации, обусловлен уровнем развития научно-технического прогресса. Современный термин имеет следующее определение: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первый взгляд, приведённое определение кажется сложным, но его можно объяснить по-другому. Стандартизация - это отрасль совместной деятельности ученых, инженеров, экономистов, которая заключается прежде всего в отборе из многочисленных видов продукции (процессов, работ, услуг) одинакового назначения, одного или небольшого количества видов этой продукции (процессов, работ, услуг) с наилучшими качественными показателями и свойствами. Отобранные образцы продукции (процессов работ, услуг) должны соответствовать современным достижениям науки и техники, практического опыта и удовлетворять потребности человека и общества. Стандартизация устанавливает единые, наиболее рациональные для народного хозяйства нормы, параметры, размеры продукции (процессов, работ, услуг), требования к качеству и технологии изготовления, методы контроля и испытаний, правила упаковки маркировки, транспортировки и хранения. Прогрессивные требования к разработке, производства и применения продукции (процессов работ, услуг) устанавливаются на основе научно-технического прогресса и должны определять не только основу современного, но и будущее развитие народного хозяйства.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стандартизации — достижение оптимальной степени упорядочения в той или иной области деятельности посредством широкого и многократного использования установленных положений, требований и норм для решения реально существующих, планируемых или потенциальных задач.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 выделить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четыре этапа </a:t>
            </a:r>
            <a:r>
              <a:rPr lang="ru-RU" sz="1200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 по </a:t>
            </a:r>
            <a:r>
              <a:rPr lang="ru-RU" sz="1200" i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стандартизаиии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отбор объектов стандартизации.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Объектом стандартизации стано­вятся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повторяющиеся объекты,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ru-RU" sz="1200" b="1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моделирование объекта стандартизации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Процессу стандартизации подвергаются не сами объекты как материальные предметы, а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ин­формация о них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отображающая их существенные стороны (при­знаки, свойства), т. е.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абстрактная модель реального объекта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ru-RU" sz="1200" b="1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оптимизация модели. </a:t>
            </a:r>
            <a:r>
              <a:rPr lang="ru-RU" sz="1200" i="1" u="sng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Оптимальное решение достигается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20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общенаучными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методами;</a:t>
            </a:r>
          </a:p>
          <a:p>
            <a:pPr lvl="0"/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методами стандартизации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</a:t>
            </a:r>
            <a:r>
              <a:rPr lang="ru-RU" sz="120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симплификация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типизация и пр.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преобразования получается оптимальная модель стандартизируемого объекта;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стандартизация модели.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заключительном этапе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осуществляется собственно стандартизация -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разработка нормативного документа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(НД) на базе унифицированной модели.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9BC7F1-7ABE-4FC1-9382-26D3823D13BC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5.png"/><Relationship Id="rId10" Type="http://schemas.openxmlformats.org/officeDocument/2006/relationships/image" Target="../media/image19.png"/><Relationship Id="rId4" Type="http://schemas.openxmlformats.org/officeDocument/2006/relationships/image" Target="../media/image14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11" Type="http://schemas.openxmlformats.org/officeDocument/2006/relationships/image" Target="../media/image30.pn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Relationship Id="rId14" Type="http://schemas.openxmlformats.org/officeDocument/2006/relationships/image" Target="../media/image3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 К ЗАНЯТИЮ № 11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75723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Тема: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</a:t>
            </a:r>
            <a:r>
              <a:rPr lang="ru-RU" sz="6000" b="1" dirty="0" smtClean="0">
                <a:solidFill>
                  <a:srgbClr val="FF0000"/>
                </a:solidFill>
              </a:rPr>
              <a:t>Основные понятия стандартизации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3555" y="3857628"/>
            <a:ext cx="9120445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</a:tabLst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Сущность, объекты и этапы стандартизации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Tm="75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Стандартизация </a:t>
            </a:r>
            <a:r>
              <a:rPr lang="ru-RU" sz="6000" i="1" dirty="0" smtClean="0"/>
              <a:t>—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sz="3600" b="1" i="1" dirty="0" smtClean="0"/>
              <a:t>деятельность </a:t>
            </a:r>
            <a:r>
              <a:rPr lang="ru-RU" sz="3600" b="1" i="1" dirty="0"/>
              <a:t>по установлению правил и </a:t>
            </a:r>
            <a:r>
              <a:rPr lang="ru-RU" sz="3600" b="1" i="1" dirty="0" smtClean="0"/>
              <a:t>характеристик </a:t>
            </a:r>
            <a:r>
              <a:rPr lang="ru-RU" sz="3600" b="1" i="1" dirty="0"/>
              <a:t>в целях добровольного многократного использования, направленная на достижение упорядоченности в сферах </a:t>
            </a:r>
            <a:r>
              <a:rPr lang="ru-RU" sz="3600" b="1" i="1" dirty="0" smtClean="0"/>
              <a:t>производства </a:t>
            </a:r>
            <a:r>
              <a:rPr lang="ru-RU" sz="3600" b="1" i="1" dirty="0"/>
              <a:t>и обращения продукции и повышения конкурентоспособности продукции, работ и услуг.</a:t>
            </a:r>
          </a:p>
        </p:txBody>
      </p:sp>
    </p:spTree>
    <p:custDataLst>
      <p:tags r:id="rId1"/>
    </p:custDataLst>
  </p:cSld>
  <p:clrMapOvr>
    <a:masterClrMapping/>
  </p:clrMapOvr>
  <p:transition spd="med" advTm="86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Этот термин  можно объяснить и по-другому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357298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Стандартизация -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71678"/>
            <a:ext cx="81439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- это отрасль совместной деятельности ученых, инженеров, экономистов, которая заключается прежде всего </a:t>
            </a:r>
            <a:r>
              <a:rPr lang="ru-RU" sz="3200" b="1" dirty="0" smtClean="0">
                <a:solidFill>
                  <a:srgbClr val="FFFF00"/>
                </a:solidFill>
              </a:rPr>
              <a:t>в отборе </a:t>
            </a:r>
            <a:r>
              <a:rPr lang="ru-RU" sz="3200" dirty="0" smtClean="0"/>
              <a:t>из многочисленных видов продукции одинакового назначения, </a:t>
            </a:r>
            <a:r>
              <a:rPr lang="ru-RU" sz="3200" b="1" dirty="0" smtClean="0">
                <a:solidFill>
                  <a:srgbClr val="FFFF00"/>
                </a:solidFill>
              </a:rPr>
              <a:t>одного или небольшого количества видов </a:t>
            </a:r>
            <a:r>
              <a:rPr lang="ru-RU" sz="3200" dirty="0" smtClean="0"/>
              <a:t>этой продукции с </a:t>
            </a:r>
            <a:r>
              <a:rPr lang="ru-RU" sz="3200" b="1" dirty="0" smtClean="0">
                <a:solidFill>
                  <a:srgbClr val="FFFF00"/>
                </a:solidFill>
              </a:rPr>
              <a:t>наилучшими качественными показателями и свойствами. 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стандартизации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472862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— достижение оптимальной степени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упорядочевания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той или иной области деятельности посредством широкого и многократного использования установленных положений, требований и норм для решения реально существующих, планируемых или потенциальных задач.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7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689926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5" y="1000107"/>
            <a:ext cx="7118586" cy="122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500298" y="2428868"/>
            <a:ext cx="291150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Продукция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2928926" y="3357562"/>
            <a:ext cx="41506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Процессы работы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929058" y="4286256"/>
            <a:ext cx="1485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Услуги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" grpId="0"/>
      <p:bldP spid="1034" grpId="1"/>
      <p:bldP spid="1035" grpId="0"/>
      <p:bldP spid="1035" grpId="1"/>
      <p:bldP spid="1036" grpId="0"/>
      <p:bldP spid="103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1500150" y="-1000140"/>
            <a:ext cx="6286544" cy="900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57290" y="1714488"/>
            <a:ext cx="3286148" cy="100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4876" y="1714488"/>
            <a:ext cx="2786082" cy="109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28662" y="2857496"/>
            <a:ext cx="671517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20" y="3500438"/>
            <a:ext cx="139995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3108" y="3500438"/>
            <a:ext cx="1343022" cy="10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286248" y="3429000"/>
            <a:ext cx="1219204" cy="107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929322" y="3143248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866880" y="152400"/>
            <a:ext cx="5280580" cy="62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Прямоугольник 11"/>
          <p:cNvSpPr/>
          <p:nvPr/>
        </p:nvSpPr>
        <p:spPr>
          <a:xfrm>
            <a:off x="1785918" y="1071546"/>
            <a:ext cx="492922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Продукция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6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7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6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000"/>
                            </p:stCondLst>
                            <p:childTnLst>
                              <p:par>
                                <p:cTn id="6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000"/>
                            </p:stCondLst>
                            <p:childTnLst>
                              <p:par>
                                <p:cTn id="6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3" presetClass="exit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1321569" y="-1321571"/>
            <a:ext cx="6500860" cy="91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2143116"/>
            <a:ext cx="5500726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28662" y="4214818"/>
            <a:ext cx="2993589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2857496"/>
            <a:ext cx="3714744" cy="231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866880" y="152400"/>
            <a:ext cx="5280580" cy="62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214686"/>
            <a:ext cx="1714512" cy="38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714356"/>
            <a:ext cx="1785950" cy="6068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714480" y="1500174"/>
            <a:ext cx="1810584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714876" y="1428736"/>
            <a:ext cx="3492525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1" dur="2000" fill="hold"/>
                                        <p:tgtEl>
                                          <p:spTgt spid="614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2000"/>
                            </p:stCondLst>
                            <p:childTnLst>
                              <p:par>
                                <p:cTn id="3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9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2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3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8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1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4" dur="2000" fill="hold"/>
                                        <p:tgtEl>
                                          <p:spTgt spid="256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8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1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4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7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0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3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0"/>
            <a:ext cx="6503409" cy="7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000232" y="1071546"/>
            <a:ext cx="5643602" cy="457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698322" y="2643182"/>
            <a:ext cx="401681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66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266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0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4" presetClass="exit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1571636" cy="6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472" y="0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Этапы работ по стандартизации</a:t>
            </a:r>
            <a:endParaRPr lang="ru-RU" sz="2400" b="1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571481"/>
            <a:ext cx="2000264" cy="213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571480"/>
            <a:ext cx="2171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1071546"/>
            <a:ext cx="1695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2571744"/>
            <a:ext cx="1474109" cy="7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0" y="2786058"/>
            <a:ext cx="2857520" cy="170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24350" y="2071678"/>
            <a:ext cx="4819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00100" y="4500570"/>
            <a:ext cx="2200278" cy="25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14678" y="4429132"/>
            <a:ext cx="1714512" cy="166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43042" y="6143644"/>
            <a:ext cx="322959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10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0628" y="4071942"/>
            <a:ext cx="1357322" cy="226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11" name="Picture 1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215074" y="5500702"/>
            <a:ext cx="18192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5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2000" fill="hold"/>
                                        <p:tgtEl>
                                          <p:spTgt spid="297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500"/>
                            </p:stCondLst>
                            <p:childTnLst>
                              <p:par>
                                <p:cTn id="9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297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563</TotalTime>
  <Words>630</Words>
  <Application>Microsoft Office PowerPoint</Application>
  <PresentationFormat>Экран (4:3)</PresentationFormat>
  <Paragraphs>45</Paragraphs>
  <Slides>9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ПРЕЗЕНТАЦИЯ К ЗАНЯТИЮ № 11</vt:lpstr>
      <vt:lpstr>Стандартизация — </vt:lpstr>
      <vt:lpstr>Этот термин  можно объяснить и по-другому</vt:lpstr>
      <vt:lpstr>Цель стандартизации 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«ПРЕЗЕНТАЦИЯ К ЗАНЯТИЮ № 11</dc:title>
  <dc:creator>UserXP</dc:creator>
  <cp:lastModifiedBy>UserXP</cp:lastModifiedBy>
  <cp:revision>72</cp:revision>
  <dcterms:created xsi:type="dcterms:W3CDTF">2015-01-24T16:26:48Z</dcterms:created>
  <dcterms:modified xsi:type="dcterms:W3CDTF">2015-02-07T18:15:39Z</dcterms:modified>
</cp:coreProperties>
</file>