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7" r:id="rId10"/>
    <p:sldId id="266" r:id="rId11"/>
    <p:sldId id="265" r:id="rId12"/>
    <p:sldId id="264" r:id="rId13"/>
    <p:sldId id="272" r:id="rId14"/>
    <p:sldId id="271" r:id="rId15"/>
    <p:sldId id="270" r:id="rId16"/>
    <p:sldId id="269" r:id="rId17"/>
    <p:sldId id="268" r:id="rId18"/>
    <p:sldId id="273" r:id="rId19"/>
    <p:sldId id="274" r:id="rId20"/>
    <p:sldId id="275" r:id="rId21"/>
    <p:sldId id="280" r:id="rId22"/>
    <p:sldId id="278" r:id="rId23"/>
    <p:sldId id="281" r:id="rId24"/>
    <p:sldId id="277" r:id="rId25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80B5A-E724-4C75-86C7-383B79D2DD5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46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image" Target="../media/image55.jpeg"/><Relationship Id="rId18" Type="http://schemas.openxmlformats.org/officeDocument/2006/relationships/image" Target="../media/image59.jpeg"/><Relationship Id="rId3" Type="http://schemas.openxmlformats.org/officeDocument/2006/relationships/image" Target="../media/image21.jpeg"/><Relationship Id="rId7" Type="http://schemas.openxmlformats.org/officeDocument/2006/relationships/image" Target="../media/image46.jpeg"/><Relationship Id="rId12" Type="http://schemas.openxmlformats.org/officeDocument/2006/relationships/image" Target="../media/image54.jpeg"/><Relationship Id="rId17" Type="http://schemas.openxmlformats.org/officeDocument/2006/relationships/image" Target="../media/image58.jpeg"/><Relationship Id="rId2" Type="http://schemas.openxmlformats.org/officeDocument/2006/relationships/image" Target="../media/image1.jpeg"/><Relationship Id="rId16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11" Type="http://schemas.openxmlformats.org/officeDocument/2006/relationships/image" Target="../media/image12.jpeg"/><Relationship Id="rId5" Type="http://schemas.openxmlformats.org/officeDocument/2006/relationships/image" Target="../media/image50.jpeg"/><Relationship Id="rId15" Type="http://schemas.openxmlformats.org/officeDocument/2006/relationships/image" Target="../media/image57.jpeg"/><Relationship Id="rId10" Type="http://schemas.openxmlformats.org/officeDocument/2006/relationships/image" Target="../media/image45.jpeg"/><Relationship Id="rId19" Type="http://schemas.openxmlformats.org/officeDocument/2006/relationships/image" Target="../media/image60.jpeg"/><Relationship Id="rId4" Type="http://schemas.openxmlformats.org/officeDocument/2006/relationships/image" Target="../media/image4.jpeg"/><Relationship Id="rId9" Type="http://schemas.openxmlformats.org/officeDocument/2006/relationships/image" Target="../media/image53.jpeg"/><Relationship Id="rId1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692696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Презентация к занятию по НОД в средней группе тема: «Посуда»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4725144"/>
            <a:ext cx="4176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Выполнила воспитатель 1 категории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Замятина Светлана Александровна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МБДОУ детский сад «Родничок»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Г.Озерск </a:t>
            </a:r>
            <a:r>
              <a:rPr lang="ru-RU" b="1" i="1" dirty="0" err="1" smtClean="0">
                <a:solidFill>
                  <a:srgbClr val="0070C0"/>
                </a:solidFill>
              </a:rPr>
              <a:t>п.Новогорный</a:t>
            </a:r>
            <a:endParaRPr lang="ru-RU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0070C0"/>
                </a:solidFill>
              </a:rPr>
              <a:t>2015 год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detia-85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931665"/>
            <a:ext cx="3096344" cy="3447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764704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Столовая посуда</a:t>
            </a:r>
            <a:endParaRPr lang="ru-RU" sz="4800" dirty="0"/>
          </a:p>
        </p:txBody>
      </p:sp>
      <p:pic>
        <p:nvPicPr>
          <p:cNvPr id="3" name="Рисунок 2" descr="The%20anniversary%20dinner%20service%20Gzh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844824"/>
            <a:ext cx="5551264" cy="4163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692696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Чайная посуда</a:t>
            </a:r>
            <a:endParaRPr lang="ru-RU" sz="4800" dirty="0"/>
          </a:p>
        </p:txBody>
      </p:sp>
      <p:pic>
        <p:nvPicPr>
          <p:cNvPr id="3" name="Рисунок 2" descr="Tea%20Set%20Natalya%20Gzh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772816"/>
            <a:ext cx="5407248" cy="4055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54868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Фарфоровая посуда</a:t>
            </a:r>
            <a:endParaRPr lang="ru-RU" sz="4800" dirty="0"/>
          </a:p>
        </p:txBody>
      </p:sp>
      <p:pic>
        <p:nvPicPr>
          <p:cNvPr id="3" name="Рисунок 2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268760"/>
            <a:ext cx="2376264" cy="1895955"/>
          </a:xfrm>
          <a:prstGeom prst="rect">
            <a:avLst/>
          </a:prstGeom>
        </p:spPr>
      </p:pic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365104"/>
            <a:ext cx="2899209" cy="1932806"/>
          </a:xfrm>
          <a:prstGeom prst="rect">
            <a:avLst/>
          </a:prstGeom>
        </p:spPr>
      </p:pic>
      <p:pic>
        <p:nvPicPr>
          <p:cNvPr id="5" name="Рисунок 4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437112"/>
            <a:ext cx="2880320" cy="1920213"/>
          </a:xfrm>
          <a:prstGeom prst="rect">
            <a:avLst/>
          </a:prstGeom>
        </p:spPr>
      </p:pic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1484784"/>
            <a:ext cx="2230025" cy="1788790"/>
          </a:xfrm>
          <a:prstGeom prst="rect">
            <a:avLst/>
          </a:prstGeom>
        </p:spPr>
      </p:pic>
      <p:pic>
        <p:nvPicPr>
          <p:cNvPr id="8" name="Рисунок 7" descr="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5856" y="2276872"/>
            <a:ext cx="2520280" cy="1890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620688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Металлическая посуда</a:t>
            </a:r>
            <a:endParaRPr lang="ru-RU" sz="4800" dirty="0"/>
          </a:p>
        </p:txBody>
      </p:sp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628800"/>
            <a:ext cx="3960440" cy="2106617"/>
          </a:xfrm>
          <a:prstGeom prst="rect">
            <a:avLst/>
          </a:prstGeom>
        </p:spPr>
      </p:pic>
      <p:pic>
        <p:nvPicPr>
          <p:cNvPr id="4" name="Рисунок 3" descr="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4149080"/>
            <a:ext cx="3096344" cy="2046042"/>
          </a:xfrm>
          <a:prstGeom prst="rect">
            <a:avLst/>
          </a:prstGeom>
        </p:spPr>
      </p:pic>
      <p:pic>
        <p:nvPicPr>
          <p:cNvPr id="5" name="Рисунок 4" descr="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4149080"/>
            <a:ext cx="3528392" cy="2075525"/>
          </a:xfrm>
          <a:prstGeom prst="rect">
            <a:avLst/>
          </a:prstGeom>
        </p:spPr>
      </p:pic>
      <p:pic>
        <p:nvPicPr>
          <p:cNvPr id="6" name="Рисунок 5" descr="1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1628800"/>
            <a:ext cx="2865107" cy="2148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332656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Глиняная посуда</a:t>
            </a:r>
            <a:endParaRPr lang="ru-RU" sz="4800" dirty="0"/>
          </a:p>
        </p:txBody>
      </p:sp>
      <p:pic>
        <p:nvPicPr>
          <p:cNvPr id="5" name="Рисунок 4" descr="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052736"/>
            <a:ext cx="3115233" cy="2076822"/>
          </a:xfrm>
          <a:prstGeom prst="rect">
            <a:avLst/>
          </a:prstGeom>
        </p:spPr>
      </p:pic>
      <p:pic>
        <p:nvPicPr>
          <p:cNvPr id="6" name="Рисунок 5" descr="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052736"/>
            <a:ext cx="3096344" cy="2064229"/>
          </a:xfrm>
          <a:prstGeom prst="rect">
            <a:avLst/>
          </a:prstGeom>
        </p:spPr>
      </p:pic>
      <p:pic>
        <p:nvPicPr>
          <p:cNvPr id="7" name="Рисунок 6" descr="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4005064"/>
            <a:ext cx="2376264" cy="2424759"/>
          </a:xfrm>
          <a:prstGeom prst="rect">
            <a:avLst/>
          </a:prstGeom>
        </p:spPr>
      </p:pic>
      <p:pic>
        <p:nvPicPr>
          <p:cNvPr id="8" name="Рисунок 7" descr="2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15816" y="2564904"/>
            <a:ext cx="2952328" cy="2214246"/>
          </a:xfrm>
          <a:prstGeom prst="rect">
            <a:avLst/>
          </a:prstGeom>
        </p:spPr>
      </p:pic>
      <p:pic>
        <p:nvPicPr>
          <p:cNvPr id="9" name="Рисунок 8" descr="2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4221088"/>
            <a:ext cx="2880320" cy="2132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32656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Деревянная посуда</a:t>
            </a:r>
            <a:endParaRPr lang="ru-RU" sz="4800" dirty="0"/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268760"/>
            <a:ext cx="3384376" cy="2538282"/>
          </a:xfrm>
          <a:prstGeom prst="rect">
            <a:avLst/>
          </a:prstGeom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1268760"/>
            <a:ext cx="3456384" cy="2492584"/>
          </a:xfrm>
          <a:prstGeom prst="rect">
            <a:avLst/>
          </a:prstGeo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4005064"/>
            <a:ext cx="2376264" cy="2441368"/>
          </a:xfrm>
          <a:prstGeom prst="rect">
            <a:avLst/>
          </a:prstGeom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8064" y="4005064"/>
            <a:ext cx="244827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04664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Стеклянная посуда</a:t>
            </a:r>
            <a:endParaRPr lang="ru-RU" sz="4800" dirty="0"/>
          </a:p>
        </p:txBody>
      </p:sp>
      <p:pic>
        <p:nvPicPr>
          <p:cNvPr id="3" name="Рисунок 2" descr="iHJC3IH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717032"/>
            <a:ext cx="2592288" cy="2592288"/>
          </a:xfrm>
          <a:prstGeom prst="rect">
            <a:avLst/>
          </a:prstGeom>
        </p:spPr>
      </p:pic>
      <p:pic>
        <p:nvPicPr>
          <p:cNvPr id="4" name="Рисунок 3" descr="iEB4JYIJ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3717032"/>
            <a:ext cx="2242809" cy="2628292"/>
          </a:xfrm>
          <a:prstGeom prst="rect">
            <a:avLst/>
          </a:prstGeom>
        </p:spPr>
      </p:pic>
      <p:pic>
        <p:nvPicPr>
          <p:cNvPr id="5" name="Рисунок 4" descr="i5Z7K9X4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1196752"/>
            <a:ext cx="3456384" cy="2434073"/>
          </a:xfrm>
          <a:prstGeom prst="rect">
            <a:avLst/>
          </a:prstGeom>
        </p:spPr>
      </p:pic>
      <p:pic>
        <p:nvPicPr>
          <p:cNvPr id="6" name="Рисунок 5" descr="i2X4ZEXY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1124744"/>
            <a:ext cx="2520280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04664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Пластмассовая посуда</a:t>
            </a:r>
            <a:endParaRPr lang="ru-RU" sz="4800" dirty="0"/>
          </a:p>
        </p:txBody>
      </p:sp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340768"/>
            <a:ext cx="3820744" cy="2265264"/>
          </a:xfrm>
          <a:prstGeom prst="rect">
            <a:avLst/>
          </a:prstGeom>
        </p:spPr>
      </p:pic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3933056"/>
            <a:ext cx="3103065" cy="2436962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85293" y="1340768"/>
            <a:ext cx="3919155" cy="2287445"/>
          </a:xfrm>
          <a:prstGeom prst="rect">
            <a:avLst/>
          </a:prstGeom>
        </p:spPr>
      </p:pic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3933056"/>
            <a:ext cx="3024336" cy="2452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764704"/>
            <a:ext cx="2016224" cy="2016224"/>
          </a:xfrm>
          <a:prstGeom prst="rect">
            <a:avLst/>
          </a:prstGeom>
        </p:spPr>
      </p:pic>
      <p:pic>
        <p:nvPicPr>
          <p:cNvPr id="3" name="Рисунок 2" descr="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068960"/>
            <a:ext cx="2112235" cy="1584176"/>
          </a:xfrm>
          <a:prstGeom prst="rect">
            <a:avLst/>
          </a:prstGeom>
        </p:spPr>
      </p:pic>
      <p:pic>
        <p:nvPicPr>
          <p:cNvPr id="4" name="Рисунок 3" descr="3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4509120"/>
            <a:ext cx="3024336" cy="1922247"/>
          </a:xfrm>
          <a:prstGeom prst="rect">
            <a:avLst/>
          </a:prstGeom>
        </p:spPr>
      </p:pic>
      <p:pic>
        <p:nvPicPr>
          <p:cNvPr id="5" name="Рисунок 4" descr="7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27784" y="4581128"/>
            <a:ext cx="1296144" cy="1727415"/>
          </a:xfrm>
          <a:prstGeom prst="rect">
            <a:avLst/>
          </a:prstGeom>
        </p:spPr>
      </p:pic>
      <p:pic>
        <p:nvPicPr>
          <p:cNvPr id="6" name="Рисунок 5" descr="Tea%20Set%20Natalya%20Gzhe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51920" y="548680"/>
            <a:ext cx="4759176" cy="35693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683568" y="76470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кружка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321297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блюдце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44008" y="602128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Заварочный чайник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54868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Чайная посуда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4PGP3EH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76672"/>
            <a:ext cx="2160240" cy="2160240"/>
          </a:xfrm>
          <a:prstGeom prst="rect">
            <a:avLst/>
          </a:prstGeom>
        </p:spPr>
      </p:pic>
      <p:pic>
        <p:nvPicPr>
          <p:cNvPr id="3" name="Рисунок 2" descr="i4ITW35U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924944"/>
            <a:ext cx="2232248" cy="2232248"/>
          </a:xfrm>
          <a:prstGeom prst="rect">
            <a:avLst/>
          </a:prstGeom>
        </p:spPr>
      </p:pic>
      <p:pic>
        <p:nvPicPr>
          <p:cNvPr id="4" name="Рисунок 3" descr="iQGZA236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4077072"/>
            <a:ext cx="3312368" cy="2484276"/>
          </a:xfrm>
          <a:prstGeom prst="rect">
            <a:avLst/>
          </a:prstGeom>
        </p:spPr>
      </p:pic>
      <p:pic>
        <p:nvPicPr>
          <p:cNvPr id="5" name="Рисунок 4" descr="st_serv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35896" y="476672"/>
            <a:ext cx="4762500" cy="35718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4766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мелкая тарелка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299695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Глубокая тарелка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43808" y="407707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супница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95936" y="69269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Столовая посуда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764704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Уж не буду, уж не буду я посуду обижать, буду, буду я посуду и любить и уважать</a:t>
            </a:r>
          </a:p>
        </p:txBody>
      </p:sp>
      <p:pic>
        <p:nvPicPr>
          <p:cNvPr id="3" name="Рисунок 2" descr="федо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2060848"/>
            <a:ext cx="5688632" cy="3968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692696"/>
            <a:ext cx="3312368" cy="2484276"/>
          </a:xfrm>
          <a:prstGeom prst="rect">
            <a:avLst/>
          </a:prstGeom>
        </p:spPr>
      </p:pic>
      <p:pic>
        <p:nvPicPr>
          <p:cNvPr id="3" name="Рисунок 2" descr="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3933056"/>
            <a:ext cx="2520280" cy="2520280"/>
          </a:xfrm>
          <a:prstGeom prst="rect">
            <a:avLst/>
          </a:prstGeom>
        </p:spPr>
      </p:pic>
      <p:pic>
        <p:nvPicPr>
          <p:cNvPr id="4" name="Рисунок 3" descr="кастрюл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933056"/>
            <a:ext cx="3312368" cy="2484276"/>
          </a:xfrm>
          <a:prstGeom prst="rect">
            <a:avLst/>
          </a:prstGeom>
        </p:spPr>
      </p:pic>
      <p:pic>
        <p:nvPicPr>
          <p:cNvPr id="5" name="Рисунок 4" descr="data-korkmaz-a1972-500x5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476672"/>
            <a:ext cx="3384376" cy="33843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270892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чайник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5949280"/>
            <a:ext cx="138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кастрюля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355976" y="3933056"/>
            <a:ext cx="1360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сковорода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95107_sloji_kartinku_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268760"/>
            <a:ext cx="3384376" cy="2383568"/>
          </a:xfrm>
          <a:prstGeom prst="rect">
            <a:avLst/>
          </a:prstGeom>
        </p:spPr>
      </p:pic>
      <p:pic>
        <p:nvPicPr>
          <p:cNvPr id="3" name="Рисунок 2" descr="4995102_sloji_kartinku_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1268760"/>
            <a:ext cx="3384376" cy="2383568"/>
          </a:xfrm>
          <a:prstGeom prst="rect">
            <a:avLst/>
          </a:prstGeom>
        </p:spPr>
      </p:pic>
      <p:pic>
        <p:nvPicPr>
          <p:cNvPr id="4" name="Рисунок 3" descr="4995104_sloji_kartinku_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3949308"/>
            <a:ext cx="3549774" cy="25000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260648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Разрезные картинки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Итог занятия</a:t>
            </a:r>
            <a:endParaRPr lang="ru-RU" sz="4800" dirty="0"/>
          </a:p>
        </p:txBody>
      </p:sp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196752"/>
            <a:ext cx="3925877" cy="2088232"/>
          </a:xfrm>
          <a:prstGeom prst="rect">
            <a:avLst/>
          </a:prstGeom>
        </p:spPr>
      </p:pic>
      <p:pic>
        <p:nvPicPr>
          <p:cNvPr id="4" name="Рисунок 3" descr="The%20anniversary%20dinner%20service%20Gzh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573016"/>
            <a:ext cx="3895080" cy="2921310"/>
          </a:xfrm>
          <a:prstGeom prst="rect">
            <a:avLst/>
          </a:prstGeom>
        </p:spPr>
      </p:pic>
      <p:pic>
        <p:nvPicPr>
          <p:cNvPr id="5" name="Рисунок 4" descr="Tea%20Set%20Natalya%20Gzhe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2204864"/>
            <a:ext cx="4039096" cy="3029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4320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мамы на кухне много посуды:</a:t>
            </a:r>
          </a:p>
          <a:p>
            <a:r>
              <a:rPr lang="ru-RU" dirty="0" smtClean="0"/>
              <a:t>Здесь чайник, половник, кофейник и блюдо, </a:t>
            </a:r>
          </a:p>
          <a:p>
            <a:r>
              <a:rPr lang="ru-RU" dirty="0" smtClean="0"/>
              <a:t>Кастрюли по росту на полках стоят,</a:t>
            </a:r>
          </a:p>
          <a:p>
            <a:r>
              <a:rPr lang="ru-RU" dirty="0" smtClean="0"/>
              <a:t>Ковши и лопатки по стенам висят.</a:t>
            </a:r>
          </a:p>
          <a:p>
            <a:r>
              <a:rPr lang="ru-RU" dirty="0" smtClean="0"/>
              <a:t>Столовый сервиз приготовлен к обеду,</a:t>
            </a:r>
          </a:p>
          <a:p>
            <a:r>
              <a:rPr lang="ru-RU" dirty="0" smtClean="0"/>
              <a:t>А чайный красиво на полке стоит.</a:t>
            </a:r>
          </a:p>
          <a:p>
            <a:r>
              <a:rPr lang="ru-RU" dirty="0" smtClean="0"/>
              <a:t>И в хлебнице хлеб под красивой салфеткой</a:t>
            </a:r>
          </a:p>
          <a:p>
            <a:r>
              <a:rPr lang="ru-RU" dirty="0" smtClean="0"/>
              <a:t>Душистый и вкусный к обеду лежит.</a:t>
            </a:r>
          </a:p>
          <a:p>
            <a:r>
              <a:rPr lang="ru-RU" dirty="0" smtClean="0"/>
              <a:t>Насыпана соль в расписную солонку, </a:t>
            </a:r>
          </a:p>
          <a:p>
            <a:r>
              <a:rPr lang="ru-RU" dirty="0" smtClean="0"/>
              <a:t>Положено масло аккуратно в масленку,</a:t>
            </a:r>
          </a:p>
          <a:p>
            <a:r>
              <a:rPr lang="ru-RU" dirty="0" smtClean="0"/>
              <a:t>В салатник нарезаны овощи все, </a:t>
            </a:r>
          </a:p>
          <a:p>
            <a:r>
              <a:rPr lang="ru-RU" dirty="0" smtClean="0"/>
              <a:t>И супница пышет уже на столе.</a:t>
            </a:r>
          </a:p>
          <a:p>
            <a:r>
              <a:rPr lang="ru-RU" dirty="0" smtClean="0"/>
              <a:t>В посуде еду и хранят и готовят,</a:t>
            </a:r>
          </a:p>
          <a:p>
            <a:r>
              <a:rPr lang="ru-RU" dirty="0" smtClean="0"/>
              <a:t>Хозяйки посуду и сушат и моют.</a:t>
            </a:r>
          </a:p>
          <a:p>
            <a:r>
              <a:rPr lang="ru-RU" dirty="0" smtClean="0"/>
              <a:t>И, как от Федоры, она не сбежит,</a:t>
            </a:r>
          </a:p>
          <a:p>
            <a:r>
              <a:rPr lang="ru-RU" dirty="0" smtClean="0"/>
              <a:t>Если чистой на полке стоит.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8" name="Рисунок 17" descr="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412776"/>
            <a:ext cx="3904828" cy="2928621"/>
          </a:xfrm>
          <a:prstGeom prst="rect">
            <a:avLst/>
          </a:prstGeom>
        </p:spPr>
      </p:pic>
      <p:pic>
        <p:nvPicPr>
          <p:cNvPr id="19" name="Рисунок 18" descr="iY61M0QL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412776"/>
            <a:ext cx="3760812" cy="2820609"/>
          </a:xfrm>
          <a:prstGeom prst="rect">
            <a:avLst/>
          </a:prstGeom>
        </p:spPr>
      </p:pic>
      <p:pic>
        <p:nvPicPr>
          <p:cNvPr id="20" name="Рисунок 19" descr="9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1268760"/>
            <a:ext cx="3306663" cy="3306663"/>
          </a:xfrm>
          <a:prstGeom prst="rect">
            <a:avLst/>
          </a:prstGeom>
        </p:spPr>
      </p:pic>
      <p:pic>
        <p:nvPicPr>
          <p:cNvPr id="38" name="Рисунок 37" descr="8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9992" y="1340768"/>
            <a:ext cx="4251437" cy="2320576"/>
          </a:xfrm>
          <a:prstGeom prst="rect">
            <a:avLst/>
          </a:prstGeom>
        </p:spPr>
      </p:pic>
      <p:pic>
        <p:nvPicPr>
          <p:cNvPr id="39" name="Рисунок 38" descr="кастрюля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1155044"/>
            <a:ext cx="4104456" cy="3078342"/>
          </a:xfrm>
          <a:prstGeom prst="rect">
            <a:avLst/>
          </a:prstGeom>
        </p:spPr>
      </p:pic>
      <p:pic>
        <p:nvPicPr>
          <p:cNvPr id="40" name="Рисунок 39" descr="8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644008" y="1196752"/>
            <a:ext cx="3951883" cy="2634589"/>
          </a:xfrm>
          <a:prstGeom prst="rect">
            <a:avLst/>
          </a:prstGeom>
        </p:spPr>
      </p:pic>
      <p:pic>
        <p:nvPicPr>
          <p:cNvPr id="41" name="Рисунок 40" descr="9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44008" y="1268760"/>
            <a:ext cx="4067210" cy="1776015"/>
          </a:xfrm>
          <a:prstGeom prst="rect">
            <a:avLst/>
          </a:prstGeom>
        </p:spPr>
      </p:pic>
      <p:pic>
        <p:nvPicPr>
          <p:cNvPr id="42" name="Рисунок 41" descr="st_serv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572000" y="1196752"/>
            <a:ext cx="3917420" cy="2938065"/>
          </a:xfrm>
          <a:prstGeom prst="rect">
            <a:avLst/>
          </a:prstGeom>
        </p:spPr>
      </p:pic>
      <p:pic>
        <p:nvPicPr>
          <p:cNvPr id="43" name="Рисунок 42" descr="Tea%20Set%20Natalya%20Gzhel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572000" y="1124744"/>
            <a:ext cx="4176464" cy="3132348"/>
          </a:xfrm>
          <a:prstGeom prst="rect">
            <a:avLst/>
          </a:prstGeom>
        </p:spPr>
      </p:pic>
      <p:pic>
        <p:nvPicPr>
          <p:cNvPr id="44" name="Рисунок 43" descr="86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427984" y="1196752"/>
            <a:ext cx="4148857" cy="2815966"/>
          </a:xfrm>
          <a:prstGeom prst="rect">
            <a:avLst/>
          </a:prstGeom>
        </p:spPr>
      </p:pic>
      <p:pic>
        <p:nvPicPr>
          <p:cNvPr id="45" name="Рисунок 44" descr="85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932040" y="1052736"/>
            <a:ext cx="3666703" cy="3666703"/>
          </a:xfrm>
          <a:prstGeom prst="rect">
            <a:avLst/>
          </a:prstGeom>
        </p:spPr>
      </p:pic>
      <p:pic>
        <p:nvPicPr>
          <p:cNvPr id="46" name="Рисунок 45" descr="84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860032" y="1052736"/>
            <a:ext cx="3810719" cy="3810719"/>
          </a:xfrm>
          <a:prstGeom prst="rect">
            <a:avLst/>
          </a:prstGeom>
        </p:spPr>
      </p:pic>
      <p:pic>
        <p:nvPicPr>
          <p:cNvPr id="47" name="Рисунок 46" descr="83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499992" y="1124744"/>
            <a:ext cx="4223916" cy="2372987"/>
          </a:xfrm>
          <a:prstGeom prst="rect">
            <a:avLst/>
          </a:prstGeom>
        </p:spPr>
      </p:pic>
      <p:pic>
        <p:nvPicPr>
          <p:cNvPr id="48" name="Рисунок 47" descr="iQGZA2366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644008" y="1268760"/>
            <a:ext cx="4032448" cy="3024336"/>
          </a:xfrm>
          <a:prstGeom prst="rect">
            <a:avLst/>
          </a:prstGeom>
        </p:spPr>
      </p:pic>
      <p:pic>
        <p:nvPicPr>
          <p:cNvPr id="49" name="Рисунок 48" descr="82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4499992" y="1412776"/>
            <a:ext cx="4320480" cy="2880320"/>
          </a:xfrm>
          <a:prstGeom prst="rect">
            <a:avLst/>
          </a:prstGeom>
        </p:spPr>
      </p:pic>
      <p:pic>
        <p:nvPicPr>
          <p:cNvPr id="50" name="Рисунок 49" descr="81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4283968" y="1124744"/>
            <a:ext cx="4528517" cy="3234655"/>
          </a:xfrm>
          <a:prstGeom prst="rect">
            <a:avLst/>
          </a:prstGeom>
        </p:spPr>
      </p:pic>
      <p:pic>
        <p:nvPicPr>
          <p:cNvPr id="51" name="Рисунок 50" descr="80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4427984" y="1124744"/>
            <a:ext cx="4316871" cy="2500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000"/>
                            </p:stCondLst>
                            <p:childTnLst>
                              <p:par>
                                <p:cTn id="11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000"/>
                            </p:stCondLst>
                            <p:childTnLst>
                              <p:par>
                                <p:cTn id="13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000"/>
                            </p:stCondLst>
                            <p:childTnLst>
                              <p:par>
                                <p:cTn id="14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000"/>
                            </p:stCondLst>
                            <p:childTnLst>
                              <p:par>
                                <p:cTn id="15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000"/>
                            </p:stCondLst>
                            <p:childTnLst>
                              <p:par>
                                <p:cTn id="16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96752"/>
            <a:ext cx="84249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0070C0"/>
                </a:solidFill>
                <a:latin typeface="Arial Black" pitchFamily="34" charset="0"/>
              </a:rPr>
              <a:t>Спасибо за внимание!</a:t>
            </a:r>
            <a:endParaRPr lang="ru-RU" sz="80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980728"/>
            <a:ext cx="619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Среди ложек я полковник,</a:t>
            </a:r>
          </a:p>
          <a:p>
            <a:pPr algn="ctr"/>
            <a:r>
              <a:rPr lang="ru-RU" sz="3200" dirty="0" smtClean="0"/>
              <a:t>А зовут меня…половник</a:t>
            </a:r>
            <a:endParaRPr lang="ru-RU" sz="3200" dirty="0"/>
          </a:p>
        </p:txBody>
      </p:sp>
      <p:pic>
        <p:nvPicPr>
          <p:cNvPr id="3" name="Рисунок 2" descr="iY61M0QL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2348880"/>
            <a:ext cx="4768924" cy="3576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Суп, салат, пюре, котлеты</a:t>
            </a:r>
          </a:p>
          <a:p>
            <a:pPr algn="ctr"/>
            <a:r>
              <a:rPr lang="ru-RU" sz="3200" dirty="0" smtClean="0"/>
              <a:t>Падают всегда в ….тарелке</a:t>
            </a:r>
            <a:endParaRPr lang="ru-RU" sz="3200" dirty="0"/>
          </a:p>
        </p:txBody>
      </p:sp>
      <p:pic>
        <p:nvPicPr>
          <p:cNvPr id="3" name="Рисунок 2" descr="iRRLYAKH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204864"/>
            <a:ext cx="5400600" cy="4050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08720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А на чай и простоквашу подставляй, дружочек…чашку</a:t>
            </a:r>
            <a:endParaRPr lang="ru-RU" sz="3200" dirty="0"/>
          </a:p>
        </p:txBody>
      </p:sp>
      <p:pic>
        <p:nvPicPr>
          <p:cNvPr id="3" name="Рисунок 2" descr="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3" y="2343175"/>
            <a:ext cx="3960440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08720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На плите – кастрюль начальник толстый, длинноносый…чайник</a:t>
            </a:r>
            <a:endParaRPr lang="ru-RU" sz="3200" dirty="0"/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276872"/>
            <a:ext cx="4840932" cy="3630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По моей тарелке лодочка плывет, </a:t>
            </a:r>
          </a:p>
          <a:p>
            <a:pPr algn="ctr"/>
            <a:r>
              <a:rPr lang="ru-RU" sz="3200" dirty="0" smtClean="0"/>
              <a:t>лодочку с едою отправляю в рот….ложка</a:t>
            </a:r>
            <a:endParaRPr lang="ru-RU" sz="3200" dirty="0"/>
          </a:p>
        </p:txBody>
      </p:sp>
      <p:pic>
        <p:nvPicPr>
          <p:cNvPr id="3" name="Рисунок 2" descr="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204864"/>
            <a:ext cx="6250221" cy="3511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908720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Будет вкусная еда с золотою коркою,</a:t>
            </a:r>
          </a:p>
          <a:p>
            <a:pPr algn="ctr"/>
            <a:r>
              <a:rPr lang="ru-RU" sz="3200" dirty="0" smtClean="0"/>
              <a:t>Если пользуешься ты…Верно, сковородкою</a:t>
            </a:r>
            <a:endParaRPr lang="ru-RU" sz="3200" dirty="0"/>
          </a:p>
        </p:txBody>
      </p:sp>
      <p:pic>
        <p:nvPicPr>
          <p:cNvPr id="5" name="Рисунок 4" descr="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1" y="2127151"/>
            <a:ext cx="4176464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04664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Кухонная посуда</a:t>
            </a:r>
            <a:endParaRPr lang="ru-RU" sz="5400" dirty="0"/>
          </a:p>
        </p:txBody>
      </p:sp>
      <p:pic>
        <p:nvPicPr>
          <p:cNvPr id="3" name="Рисунок 2" descr="data-korkmaz-a1972-500x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772816"/>
            <a:ext cx="4181450" cy="418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d1c9e6d90f8f868836ab138ff86d4a042465c63"/>
</p:tagLst>
</file>

<file path=ppt/theme/theme1.xml><?xml version="1.0" encoding="utf-8"?>
<a:theme xmlns:a="http://schemas.openxmlformats.org/drawingml/2006/main" name="shablon_notebook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shablon_notebook1</Template>
  <TotalTime>278</TotalTime>
  <Words>267</Words>
  <Application>Microsoft Office PowerPoint</Application>
  <PresentationFormat>Экран (4:3)</PresentationFormat>
  <Paragraphs>56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shablon_notebook1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30</cp:revision>
  <dcterms:created xsi:type="dcterms:W3CDTF">2015-02-08T04:31:11Z</dcterms:created>
  <dcterms:modified xsi:type="dcterms:W3CDTF">2015-02-08T09:50:27Z</dcterms:modified>
</cp:coreProperties>
</file>