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301" r:id="rId4"/>
    <p:sldId id="259" r:id="rId5"/>
    <p:sldId id="277" r:id="rId6"/>
    <p:sldId id="290" r:id="rId7"/>
    <p:sldId id="291" r:id="rId8"/>
    <p:sldId id="292" r:id="rId9"/>
    <p:sldId id="278" r:id="rId10"/>
    <p:sldId id="293" r:id="rId11"/>
    <p:sldId id="302" r:id="rId12"/>
    <p:sldId id="280" r:id="rId13"/>
    <p:sldId id="295" r:id="rId14"/>
    <p:sldId id="296" r:id="rId15"/>
    <p:sldId id="297" r:id="rId16"/>
    <p:sldId id="298" r:id="rId17"/>
    <p:sldId id="269" r:id="rId18"/>
    <p:sldId id="270" r:id="rId19"/>
    <p:sldId id="271" r:id="rId20"/>
    <p:sldId id="300" r:id="rId21"/>
    <p:sldId id="289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38" autoAdjust="0"/>
  </p:normalViewPr>
  <p:slideViewPr>
    <p:cSldViewPr>
      <p:cViewPr varScale="1">
        <p:scale>
          <a:sx n="81" d="100"/>
          <a:sy n="81" d="100"/>
        </p:scale>
        <p:origin x="-102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ocuments\&#1080;&#1075;&#1088;&#1072;.mp3" TargetMode="External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ocuments\Battlefield%203\&#1087;&#1072;&#1088;&#1086;&#1074;&#1086;&#1079;.mp3" TargetMode="Externa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29.gif"/><Relationship Id="rId4" Type="http://schemas.openxmlformats.org/officeDocument/2006/relationships/image" Target="../media/image2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5" Type="http://schemas.openxmlformats.org/officeDocument/2006/relationships/image" Target="../media/image19.jpeg"/><Relationship Id="rId4" Type="http://schemas.openxmlformats.org/officeDocument/2006/relationships/image" Target="../media/image32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ownloads\&#1075;&#1091;&#1076;&#1086;&#1082;2.mp3" TargetMode="Externa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ownloads\&#1075;&#1091;&#1076;&#1086;&#1082;2.mp3" TargetMode="External"/><Relationship Id="rId4" Type="http://schemas.openxmlformats.org/officeDocument/2006/relationships/image" Target="../media/image3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ownloads\&#1087;&#1088;&#1077;&#1073;&#1099;&#1090;&#1080;&#1077;.mp3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556792"/>
            <a:ext cx="7854696" cy="2154712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5400" dirty="0">
                <a:solidFill>
                  <a:srgbClr val="C00000"/>
                </a:solidFill>
                <a:latin typeface="Times New Roman"/>
                <a:ea typeface="Times New Roman"/>
              </a:rPr>
              <a:t>«Транспорт»</a:t>
            </a:r>
            <a:endParaRPr lang="ru-RU" sz="5400" b="1" dirty="0">
              <a:solidFill>
                <a:srgbClr val="C00000"/>
              </a:solidFill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25602" name="Picture 2" descr="C:\Users\user\Downloads\94722201_Parovozik_iz_Romashkovo.jpg"/>
          <p:cNvPicPr>
            <a:picLocks noChangeAspect="1" noChangeArrowheads="1"/>
          </p:cNvPicPr>
          <p:nvPr/>
        </p:nvPicPr>
        <p:blipFill>
          <a:blip r:embed="rId2" cstate="print"/>
          <a:srcRect l="21920" t="5929" r="25160" b="4234"/>
          <a:stretch>
            <a:fillRect/>
          </a:stretch>
        </p:blipFill>
        <p:spPr bwMode="auto">
          <a:xfrm rot="517578">
            <a:off x="5266620" y="3899318"/>
            <a:ext cx="2711434" cy="2745539"/>
          </a:xfrm>
          <a:prstGeom prst="rect">
            <a:avLst/>
          </a:prstGeom>
          <a:noFill/>
        </p:spPr>
      </p:pic>
      <p:sp>
        <p:nvSpPr>
          <p:cNvPr id="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0"/>
            <a:ext cx="7851648" cy="270892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>
                <a:solidFill>
                  <a:srgbClr val="002060"/>
                </a:solidFill>
              </a:rPr>
              <a:t>Презентация к занятию в старшей группе по теме </a:t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>
                <a:solidFill>
                  <a:srgbClr val="002060"/>
                </a:solidFill>
              </a:rPr>
              <a:t/>
            </a:r>
            <a:br>
              <a:rPr lang="ru-RU" sz="4000" b="1" dirty="0" smtClean="0">
                <a:solidFill>
                  <a:srgbClr val="002060"/>
                </a:solidFill>
              </a:rPr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endParaRPr lang="ru-RU" sz="4000" b="1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3" y="5272087"/>
            <a:ext cx="396044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000" dirty="0">
                <a:solidFill>
                  <a:srgbClr val="002060"/>
                </a:solidFill>
              </a:rPr>
              <a:t>Жеребятьева Юлия Владимировна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>
                <a:solidFill>
                  <a:srgbClr val="002060"/>
                </a:solidFill>
              </a:rPr>
              <a:t>Воспитатель Д/С «Березка»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>
                <a:solidFill>
                  <a:srgbClr val="002060"/>
                </a:solidFill>
              </a:rPr>
              <a:t>МДОУ</a:t>
            </a:r>
          </a:p>
          <a:p>
            <a:pPr>
              <a:lnSpc>
                <a:spcPct val="80000"/>
              </a:lnSpc>
              <a:defRPr/>
            </a:pPr>
            <a:r>
              <a:rPr lang="ru-RU" sz="2000" dirty="0">
                <a:solidFill>
                  <a:srgbClr val="002060"/>
                </a:solidFill>
              </a:rPr>
              <a:t>Село: Иогач.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94722201_Parovozik_iz_Romashkov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780" y="980727"/>
            <a:ext cx="8100668" cy="5161283"/>
          </a:xfrm>
          <a:prstGeom prst="rect">
            <a:avLst/>
          </a:prstGeom>
          <a:noFill/>
        </p:spPr>
      </p:pic>
      <p:pic>
        <p:nvPicPr>
          <p:cNvPr id="4" name="игр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4766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1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ownloads\94722201_Parovozik_iz_Romashkov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780" y="980727"/>
            <a:ext cx="8100668" cy="5161283"/>
          </a:xfrm>
          <a:prstGeom prst="rect">
            <a:avLst/>
          </a:prstGeom>
          <a:noFill/>
        </p:spPr>
      </p:pic>
      <p:pic>
        <p:nvPicPr>
          <p:cNvPr id="4" name="паровоз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460432" y="40466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21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wnloads\clp813242.jpg"/>
          <p:cNvPicPr>
            <a:picLocks noChangeAspect="1" noChangeArrowheads="1"/>
          </p:cNvPicPr>
          <p:nvPr/>
        </p:nvPicPr>
        <p:blipFill>
          <a:blip r:embed="rId2" cstate="print"/>
          <a:srcRect t="1516" r="6863" b="6061"/>
          <a:stretch>
            <a:fillRect/>
          </a:stretch>
        </p:blipFill>
        <p:spPr bwMode="auto">
          <a:xfrm>
            <a:off x="539552" y="1700808"/>
            <a:ext cx="2664296" cy="43924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6015608"/>
            <a:ext cx="9144000" cy="84239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5721" t="11527" r="75919" b="69236"/>
          <a:stretch>
            <a:fillRect/>
          </a:stretch>
        </p:blipFill>
        <p:spPr bwMode="auto">
          <a:xfrm>
            <a:off x="4067944" y="2924944"/>
            <a:ext cx="1224136" cy="72008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Равнобедренный треугольник 5"/>
          <p:cNvSpPr/>
          <p:nvPr/>
        </p:nvSpPr>
        <p:spPr>
          <a:xfrm>
            <a:off x="3995936" y="3645024"/>
            <a:ext cx="144016" cy="2376264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1475656" y="1124744"/>
            <a:ext cx="914400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3059832" y="1340768"/>
            <a:ext cx="720080" cy="648072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5436096" y="1268760"/>
            <a:ext cx="914400" cy="72008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лако 9"/>
          <p:cNvSpPr/>
          <p:nvPr/>
        </p:nvSpPr>
        <p:spPr>
          <a:xfrm>
            <a:off x="4355976" y="260648"/>
            <a:ext cx="1008112" cy="72008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олнце 10"/>
          <p:cNvSpPr/>
          <p:nvPr/>
        </p:nvSpPr>
        <p:spPr>
          <a:xfrm>
            <a:off x="7380312" y="476672"/>
            <a:ext cx="1202432" cy="1224136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лако 11"/>
          <p:cNvSpPr/>
          <p:nvPr/>
        </p:nvSpPr>
        <p:spPr>
          <a:xfrm>
            <a:off x="6228184" y="188640"/>
            <a:ext cx="914400" cy="43204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2627784" y="5949280"/>
            <a:ext cx="6624736" cy="144016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знак завершения 13"/>
          <p:cNvSpPr/>
          <p:nvPr/>
        </p:nvSpPr>
        <p:spPr>
          <a:xfrm>
            <a:off x="7884368" y="6093296"/>
            <a:ext cx="914400" cy="144016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знак завершения 14"/>
          <p:cNvSpPr/>
          <p:nvPr/>
        </p:nvSpPr>
        <p:spPr>
          <a:xfrm>
            <a:off x="6444208" y="6093296"/>
            <a:ext cx="914400" cy="144016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знак завершения 15"/>
          <p:cNvSpPr/>
          <p:nvPr/>
        </p:nvSpPr>
        <p:spPr>
          <a:xfrm>
            <a:off x="4932040" y="6093296"/>
            <a:ext cx="914400" cy="144016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Picture 2" descr="http://ten2x5.narod.ru/sunduk/neznaika.jpg"/>
          <p:cNvPicPr>
            <a:picLocks noChangeAspect="1" noChangeArrowheads="1"/>
          </p:cNvPicPr>
          <p:nvPr/>
        </p:nvPicPr>
        <p:blipFill>
          <a:blip r:embed="rId4" cstate="print"/>
          <a:srcRect l="42851" t="52348" r="41358" b="28368"/>
          <a:stretch>
            <a:fillRect/>
          </a:stretch>
        </p:blipFill>
        <p:spPr bwMode="auto">
          <a:xfrm>
            <a:off x="6156176" y="3717032"/>
            <a:ext cx="1512168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ownloads\imgpreview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492896"/>
            <a:ext cx="3024336" cy="1728192"/>
          </a:xfrm>
          <a:prstGeom prst="rect">
            <a:avLst/>
          </a:prstGeom>
          <a:noFill/>
        </p:spPr>
      </p:pic>
      <p:pic>
        <p:nvPicPr>
          <p:cNvPr id="10246" name="Picture 6" descr="C:\Users\user\Downloads\96564619_01.jpg"/>
          <p:cNvPicPr>
            <a:picLocks noChangeAspect="1" noChangeArrowheads="1"/>
          </p:cNvPicPr>
          <p:nvPr/>
        </p:nvPicPr>
        <p:blipFill>
          <a:blip r:embed="rId3" cstate="print"/>
          <a:srcRect l="16164" t="67304" r="7988" b="2413"/>
          <a:stretch>
            <a:fillRect/>
          </a:stretch>
        </p:blipFill>
        <p:spPr bwMode="auto">
          <a:xfrm>
            <a:off x="1475656" y="188640"/>
            <a:ext cx="4392488" cy="2016224"/>
          </a:xfrm>
          <a:prstGeom prst="rect">
            <a:avLst/>
          </a:prstGeom>
          <a:noFill/>
        </p:spPr>
      </p:pic>
      <p:pic>
        <p:nvPicPr>
          <p:cNvPr id="10248" name="Picture 8" descr="C:\Users\user\Downloads\23.jpg"/>
          <p:cNvPicPr>
            <a:picLocks noChangeAspect="1" noChangeArrowheads="1"/>
          </p:cNvPicPr>
          <p:nvPr/>
        </p:nvPicPr>
        <p:blipFill>
          <a:blip r:embed="rId4" cstate="print"/>
          <a:srcRect l="33781" t="1403" r="33781" b="65428"/>
          <a:stretch>
            <a:fillRect/>
          </a:stretch>
        </p:blipFill>
        <p:spPr bwMode="auto">
          <a:xfrm>
            <a:off x="5220072" y="4365104"/>
            <a:ext cx="2880320" cy="2278955"/>
          </a:xfrm>
          <a:prstGeom prst="rect">
            <a:avLst/>
          </a:prstGeom>
          <a:noFill/>
        </p:spPr>
      </p:pic>
      <p:pic>
        <p:nvPicPr>
          <p:cNvPr id="10249" name="Picture 9" descr="C:\Users\user\Downloads\23.jpg"/>
          <p:cNvPicPr>
            <a:picLocks noChangeAspect="1" noChangeArrowheads="1"/>
          </p:cNvPicPr>
          <p:nvPr/>
        </p:nvPicPr>
        <p:blipFill>
          <a:blip r:embed="rId4" cstate="print"/>
          <a:srcRect l="33781" t="33169" r="33781" b="34572"/>
          <a:stretch>
            <a:fillRect/>
          </a:stretch>
        </p:blipFill>
        <p:spPr bwMode="auto">
          <a:xfrm>
            <a:off x="6156176" y="2060848"/>
            <a:ext cx="2736304" cy="2016224"/>
          </a:xfrm>
          <a:prstGeom prst="rect">
            <a:avLst/>
          </a:prstGeom>
          <a:noFill/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5" cstate="print"/>
          <a:srcRect l="3145" t="65428" r="66219" b="910"/>
          <a:stretch>
            <a:fillRect/>
          </a:stretch>
        </p:blipFill>
        <p:spPr bwMode="auto">
          <a:xfrm>
            <a:off x="611560" y="4437112"/>
            <a:ext cx="3240360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ownloads\y_43a2533a.jpg"/>
          <p:cNvPicPr>
            <a:picLocks noChangeAspect="1" noChangeArrowheads="1"/>
          </p:cNvPicPr>
          <p:nvPr/>
        </p:nvPicPr>
        <p:blipFill>
          <a:blip r:embed="rId2" cstate="print"/>
          <a:srcRect l="5530" t="29028" r="14280" b="11982"/>
          <a:stretch>
            <a:fillRect/>
          </a:stretch>
        </p:blipFill>
        <p:spPr bwMode="auto">
          <a:xfrm>
            <a:off x="467545" y="548681"/>
            <a:ext cx="3096344" cy="1708328"/>
          </a:xfrm>
          <a:prstGeom prst="rect">
            <a:avLst/>
          </a:prstGeom>
          <a:noFill/>
        </p:spPr>
      </p:pic>
      <p:pic>
        <p:nvPicPr>
          <p:cNvPr id="11267" name="Picture 3" descr="C:\Users\user\Downloads\imgpreview (7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3717032"/>
            <a:ext cx="3096344" cy="2361431"/>
          </a:xfrm>
          <a:prstGeom prst="rect">
            <a:avLst/>
          </a:prstGeom>
          <a:noFill/>
        </p:spPr>
      </p:pic>
      <p:pic>
        <p:nvPicPr>
          <p:cNvPr id="11269" name="Picture 5" descr="C:\Users\user\Downloads\imgpreview (8).jpg"/>
          <p:cNvPicPr>
            <a:picLocks noChangeAspect="1" noChangeArrowheads="1"/>
          </p:cNvPicPr>
          <p:nvPr/>
        </p:nvPicPr>
        <p:blipFill>
          <a:blip r:embed="rId4" cstate="print"/>
          <a:srcRect t="65290" r="33539"/>
          <a:stretch>
            <a:fillRect/>
          </a:stretch>
        </p:blipFill>
        <p:spPr bwMode="auto">
          <a:xfrm>
            <a:off x="5724128" y="476672"/>
            <a:ext cx="2736304" cy="2304256"/>
          </a:xfrm>
          <a:prstGeom prst="rect">
            <a:avLst/>
          </a:prstGeom>
          <a:noFill/>
        </p:spPr>
      </p:pic>
      <p:pic>
        <p:nvPicPr>
          <p:cNvPr id="11271" name="Picture 7" descr="C:\Users\user\Downloads\transportcat.gif"/>
          <p:cNvPicPr>
            <a:picLocks noChangeAspect="1" noChangeArrowheads="1"/>
          </p:cNvPicPr>
          <p:nvPr/>
        </p:nvPicPr>
        <p:blipFill>
          <a:blip r:embed="rId5" cstate="print"/>
          <a:srcRect l="20979" t="-5439" r="54353" b="-5439"/>
          <a:stretch>
            <a:fillRect/>
          </a:stretch>
        </p:blipFill>
        <p:spPr bwMode="auto">
          <a:xfrm>
            <a:off x="467544" y="3501008"/>
            <a:ext cx="2448272" cy="2736304"/>
          </a:xfrm>
          <a:prstGeom prst="rect">
            <a:avLst/>
          </a:prstGeom>
          <a:noFill/>
        </p:spPr>
      </p:pic>
      <p:pic>
        <p:nvPicPr>
          <p:cNvPr id="11272" name="Picture 8" descr="C:\Users\user\Downloads\imgpreview (6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2420888"/>
            <a:ext cx="2448272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ownloads\avatar48703_1.gif"/>
          <p:cNvPicPr>
            <a:picLocks noChangeAspect="1" noChangeArrowheads="1"/>
          </p:cNvPicPr>
          <p:nvPr/>
        </p:nvPicPr>
        <p:blipFill>
          <a:blip r:embed="rId2" cstate="print"/>
          <a:srcRect b="10714"/>
          <a:stretch>
            <a:fillRect/>
          </a:stretch>
        </p:blipFill>
        <p:spPr bwMode="auto">
          <a:xfrm>
            <a:off x="271682" y="260648"/>
            <a:ext cx="2356102" cy="1900082"/>
          </a:xfrm>
          <a:prstGeom prst="rect">
            <a:avLst/>
          </a:prstGeom>
          <a:noFill/>
        </p:spPr>
      </p:pic>
      <p:pic>
        <p:nvPicPr>
          <p:cNvPr id="12292" name="Picture 4" descr="C:\Users\user\Downloads\5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04664"/>
            <a:ext cx="2664296" cy="2376264"/>
          </a:xfrm>
          <a:prstGeom prst="rect">
            <a:avLst/>
          </a:prstGeom>
          <a:noFill/>
        </p:spPr>
      </p:pic>
      <p:pic>
        <p:nvPicPr>
          <p:cNvPr id="12294" name="Picture 6" descr="C:\Users\user\Downloads\1406266766_buldozer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4077072"/>
            <a:ext cx="3312368" cy="2343189"/>
          </a:xfrm>
          <a:prstGeom prst="rect">
            <a:avLst/>
          </a:prstGeom>
          <a:noFill/>
        </p:spPr>
      </p:pic>
      <p:pic>
        <p:nvPicPr>
          <p:cNvPr id="12295" name="Picture 7" descr="C:\Users\user\Downloads\bmw-32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221087"/>
            <a:ext cx="3312368" cy="2112235"/>
          </a:xfrm>
          <a:prstGeom prst="rect">
            <a:avLst/>
          </a:prstGeom>
          <a:noFill/>
        </p:spPr>
      </p:pic>
      <p:pic>
        <p:nvPicPr>
          <p:cNvPr id="12296" name="Picture 8" descr="C:\Users\user\Downloads\998eaf3623919005a3946eeab9345ff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1916832"/>
            <a:ext cx="2786733" cy="20869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user\Downloads\clp804589.jpg"/>
          <p:cNvPicPr>
            <a:picLocks noChangeAspect="1" noChangeArrowheads="1"/>
          </p:cNvPicPr>
          <p:nvPr/>
        </p:nvPicPr>
        <p:blipFill>
          <a:blip r:embed="rId2" cstate="print"/>
          <a:srcRect t="9677" b="9677"/>
          <a:stretch>
            <a:fillRect/>
          </a:stretch>
        </p:blipFill>
        <p:spPr bwMode="auto">
          <a:xfrm>
            <a:off x="179512" y="1268760"/>
            <a:ext cx="3096344" cy="468052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943600"/>
            <a:ext cx="9252520" cy="9144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блако 3"/>
          <p:cNvSpPr/>
          <p:nvPr/>
        </p:nvSpPr>
        <p:spPr>
          <a:xfrm>
            <a:off x="3419872" y="332656"/>
            <a:ext cx="914400" cy="504056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5796136" y="260648"/>
            <a:ext cx="698376" cy="72008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1763688" y="836712"/>
            <a:ext cx="1080120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4355976" y="980728"/>
            <a:ext cx="914400" cy="648072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олнце 7"/>
          <p:cNvSpPr/>
          <p:nvPr/>
        </p:nvSpPr>
        <p:spPr>
          <a:xfrm>
            <a:off x="7236296" y="332656"/>
            <a:ext cx="1562472" cy="1202432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 l="5721" t="11527" r="75919" b="69236"/>
          <a:stretch>
            <a:fillRect/>
          </a:stretch>
        </p:blipFill>
        <p:spPr bwMode="auto">
          <a:xfrm>
            <a:off x="4067944" y="2924944"/>
            <a:ext cx="1224136" cy="72008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Равнобедренный треугольник 9"/>
          <p:cNvSpPr/>
          <p:nvPr/>
        </p:nvSpPr>
        <p:spPr>
          <a:xfrm>
            <a:off x="3995936" y="3573016"/>
            <a:ext cx="144016" cy="2376264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знак завершения 10"/>
          <p:cNvSpPr/>
          <p:nvPr/>
        </p:nvSpPr>
        <p:spPr>
          <a:xfrm>
            <a:off x="3707904" y="5949280"/>
            <a:ext cx="5616624" cy="144016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знак завершения 11"/>
          <p:cNvSpPr/>
          <p:nvPr/>
        </p:nvSpPr>
        <p:spPr>
          <a:xfrm>
            <a:off x="8229600" y="6093296"/>
            <a:ext cx="914400" cy="144016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6948264" y="6093296"/>
            <a:ext cx="914400" cy="144016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знак завершения 13"/>
          <p:cNvSpPr/>
          <p:nvPr/>
        </p:nvSpPr>
        <p:spPr>
          <a:xfrm>
            <a:off x="5220072" y="6237312"/>
            <a:ext cx="45719" cy="45719"/>
          </a:xfrm>
          <a:prstGeom prst="flowChartTermina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знак завершения 14"/>
          <p:cNvSpPr/>
          <p:nvPr/>
        </p:nvSpPr>
        <p:spPr>
          <a:xfrm>
            <a:off x="5796136" y="6093296"/>
            <a:ext cx="914400" cy="144016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знак завершения 15"/>
          <p:cNvSpPr/>
          <p:nvPr/>
        </p:nvSpPr>
        <p:spPr>
          <a:xfrm>
            <a:off x="4572000" y="6093296"/>
            <a:ext cx="914400" cy="144016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9" name="Picture 3" descr="C:\Users\user\Downloads\neznaika.jpg"/>
          <p:cNvPicPr>
            <a:picLocks noChangeAspect="1" noChangeArrowheads="1"/>
          </p:cNvPicPr>
          <p:nvPr/>
        </p:nvPicPr>
        <p:blipFill>
          <a:blip r:embed="rId4" cstate="print"/>
          <a:srcRect l="25678" t="6183" r="38431" b="74538"/>
          <a:stretch>
            <a:fillRect/>
          </a:stretch>
        </p:blipFill>
        <p:spPr bwMode="auto">
          <a:xfrm>
            <a:off x="5724128" y="3356992"/>
            <a:ext cx="2232248" cy="259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ownloads\1273582173_img1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836712"/>
            <a:ext cx="6120680" cy="5256584"/>
          </a:xfrm>
          <a:prstGeom prst="rect">
            <a:avLst/>
          </a:prstGeom>
          <a:solidFill>
            <a:schemeClr val="bg2"/>
          </a:solidFill>
        </p:spPr>
      </p:pic>
      <p:sp>
        <p:nvSpPr>
          <p:cNvPr id="3" name="Овал 2"/>
          <p:cNvSpPr/>
          <p:nvPr/>
        </p:nvSpPr>
        <p:spPr>
          <a:xfrm>
            <a:off x="2987824" y="4437112"/>
            <a:ext cx="1368152" cy="144016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/>
          <p:cNvSpPr/>
          <p:nvPr/>
        </p:nvSpPr>
        <p:spPr>
          <a:xfrm>
            <a:off x="4572000" y="4437112"/>
            <a:ext cx="1368152" cy="1440160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347864" y="4869160"/>
            <a:ext cx="720080" cy="576064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860032" y="4869160"/>
            <a:ext cx="720080" cy="576064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5" name="Picture 9" descr="C:\Users\user\Downloads\imgpreview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052736"/>
            <a:ext cx="5007210" cy="4508861"/>
          </a:xfrm>
          <a:prstGeom prst="rect">
            <a:avLst/>
          </a:prstGeom>
          <a:noFill/>
        </p:spPr>
      </p:pic>
      <p:sp>
        <p:nvSpPr>
          <p:cNvPr id="21" name="Дуга 20"/>
          <p:cNvSpPr/>
          <p:nvPr/>
        </p:nvSpPr>
        <p:spPr>
          <a:xfrm rot="17585619">
            <a:off x="5954587" y="4666744"/>
            <a:ext cx="914400" cy="632660"/>
          </a:xfrm>
          <a:prstGeom prst="arc">
            <a:avLst>
              <a:gd name="adj1" fmla="val 18726998"/>
              <a:gd name="adj2" fmla="val 92784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уга 25"/>
          <p:cNvSpPr/>
          <p:nvPr/>
        </p:nvSpPr>
        <p:spPr>
          <a:xfrm>
            <a:off x="5220072" y="4725144"/>
            <a:ext cx="914400" cy="770384"/>
          </a:xfrm>
          <a:prstGeom prst="arc">
            <a:avLst>
              <a:gd name="adj1" fmla="val 16200000"/>
              <a:gd name="adj2" fmla="val 1699623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169" name="Picture 1" descr="C:\Users\user\Downloads\417756_html_5af7171e.jpg"/>
          <p:cNvPicPr>
            <a:picLocks noChangeAspect="1" noChangeArrowheads="1"/>
          </p:cNvPicPr>
          <p:nvPr/>
        </p:nvPicPr>
        <p:blipFill>
          <a:blip r:embed="rId3" cstate="print"/>
          <a:srcRect l="76581" t="3475" r="838" b="30509"/>
          <a:stretch>
            <a:fillRect/>
          </a:stretch>
        </p:blipFill>
        <p:spPr bwMode="auto">
          <a:xfrm rot="3109641">
            <a:off x="5475289" y="2837338"/>
            <a:ext cx="1656184" cy="2736304"/>
          </a:xfrm>
          <a:prstGeom prst="rect">
            <a:avLst/>
          </a:prstGeom>
          <a:noFill/>
        </p:spPr>
      </p:pic>
      <p:pic>
        <p:nvPicPr>
          <p:cNvPr id="7170" name="Picture 2" descr="C:\Users\user\Downloads\417756_html_5af7171e.jpg"/>
          <p:cNvPicPr>
            <a:picLocks noChangeAspect="1" noChangeArrowheads="1"/>
          </p:cNvPicPr>
          <p:nvPr/>
        </p:nvPicPr>
        <p:blipFill>
          <a:blip r:embed="rId3" cstate="print"/>
          <a:srcRect l="77491" t="4851" r="910" b="32608"/>
          <a:stretch>
            <a:fillRect/>
          </a:stretch>
        </p:blipFill>
        <p:spPr bwMode="auto">
          <a:xfrm rot="2697855" flipH="1">
            <a:off x="2867785" y="332695"/>
            <a:ext cx="1584176" cy="2665649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 descr="C:\Users\user\Downloads\152.jpg"/>
          <p:cNvPicPr>
            <a:picLocks noChangeAspect="1" noChangeArrowheads="1"/>
          </p:cNvPicPr>
          <p:nvPr/>
        </p:nvPicPr>
        <p:blipFill>
          <a:blip r:embed="rId2" cstate="print"/>
          <a:srcRect t="47608" r="1369"/>
          <a:stretch>
            <a:fillRect/>
          </a:stretch>
        </p:blipFill>
        <p:spPr bwMode="auto">
          <a:xfrm>
            <a:off x="1979712" y="980728"/>
            <a:ext cx="5904656" cy="460851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 rot="20729762">
            <a:off x="5364088" y="3645024"/>
            <a:ext cx="1368152" cy="1584176"/>
          </a:xfrm>
          <a:prstGeom prst="rect">
            <a:avLst/>
          </a:prstGeom>
          <a:solidFill>
            <a:schemeClr val="tx2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 rot="19792349">
            <a:off x="3287269" y="4214458"/>
            <a:ext cx="914400" cy="971044"/>
          </a:xfrm>
          <a:prstGeom prst="rect">
            <a:avLst/>
          </a:prstGeom>
          <a:solidFill>
            <a:schemeClr val="tx2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rot="20266826">
            <a:off x="4272404" y="4152901"/>
            <a:ext cx="914400" cy="976174"/>
          </a:xfrm>
          <a:prstGeom prst="rect">
            <a:avLst/>
          </a:prstGeom>
          <a:solidFill>
            <a:schemeClr val="tx2"/>
          </a:solidFill>
          <a:ln w="762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 rot="19819920">
            <a:off x="5796136" y="4293096"/>
            <a:ext cx="504056" cy="288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 rot="19819920">
            <a:off x="4483840" y="4537470"/>
            <a:ext cx="427619" cy="237114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 rot="19819920">
            <a:off x="3560660" y="4586259"/>
            <a:ext cx="365050" cy="20147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user\Downloads\1246102714_pr-01.jpg"/>
          <p:cNvPicPr>
            <a:picLocks noChangeAspect="1" noChangeArrowheads="1"/>
          </p:cNvPicPr>
          <p:nvPr/>
        </p:nvPicPr>
        <p:blipFill>
          <a:blip r:embed="rId3" cstate="print"/>
          <a:srcRect t="18981"/>
          <a:stretch>
            <a:fillRect/>
          </a:stretch>
        </p:blipFill>
        <p:spPr bwMode="auto">
          <a:xfrm>
            <a:off x="611560" y="692696"/>
            <a:ext cx="7848872" cy="5760640"/>
          </a:xfrm>
          <a:prstGeom prst="rect">
            <a:avLst/>
          </a:prstGeom>
          <a:noFill/>
        </p:spPr>
      </p:pic>
      <p:pic>
        <p:nvPicPr>
          <p:cNvPr id="4" name="гудок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316416" y="3326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6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clp598103.jpg"/>
          <p:cNvPicPr>
            <a:picLocks noChangeAspect="1" noChangeArrowheads="1"/>
          </p:cNvPicPr>
          <p:nvPr/>
        </p:nvPicPr>
        <p:blipFill>
          <a:blip r:embed="rId2" cstate="print"/>
          <a:srcRect l="37638" t="12854" b="54466"/>
          <a:stretch>
            <a:fillRect/>
          </a:stretch>
        </p:blipFill>
        <p:spPr bwMode="auto">
          <a:xfrm>
            <a:off x="1187624" y="2132856"/>
            <a:ext cx="6696744" cy="4725144"/>
          </a:xfrm>
          <a:prstGeom prst="rect">
            <a:avLst/>
          </a:prstGeom>
          <a:noFill/>
        </p:spPr>
      </p:pic>
      <p:sp>
        <p:nvSpPr>
          <p:cNvPr id="3" name="Солнце 2"/>
          <p:cNvSpPr/>
          <p:nvPr/>
        </p:nvSpPr>
        <p:spPr>
          <a:xfrm>
            <a:off x="7452320" y="260648"/>
            <a:ext cx="1202432" cy="1152128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блако 3"/>
          <p:cNvSpPr/>
          <p:nvPr/>
        </p:nvSpPr>
        <p:spPr>
          <a:xfrm>
            <a:off x="3347864" y="404664"/>
            <a:ext cx="914400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1043608" y="1844824"/>
            <a:ext cx="914400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5580112" y="764704"/>
            <a:ext cx="914400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wnloads\2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764704"/>
            <a:ext cx="6912768" cy="5400600"/>
          </a:xfrm>
          <a:prstGeom prst="rect">
            <a:avLst/>
          </a:prstGeom>
          <a:noFill/>
        </p:spPr>
      </p:pic>
      <p:sp>
        <p:nvSpPr>
          <p:cNvPr id="3" name="Облако 2"/>
          <p:cNvSpPr/>
          <p:nvPr/>
        </p:nvSpPr>
        <p:spPr>
          <a:xfrm>
            <a:off x="539552" y="548680"/>
            <a:ext cx="1152128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блако 3"/>
          <p:cNvSpPr/>
          <p:nvPr/>
        </p:nvSpPr>
        <p:spPr>
          <a:xfrm>
            <a:off x="3779912" y="260648"/>
            <a:ext cx="914400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7956376" y="188640"/>
            <a:ext cx="914400" cy="648072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6084168" y="188640"/>
            <a:ext cx="914400" cy="648072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альтернативный процесс 6"/>
          <p:cNvSpPr/>
          <p:nvPr/>
        </p:nvSpPr>
        <p:spPr>
          <a:xfrm>
            <a:off x="0" y="6093296"/>
            <a:ext cx="9144000" cy="764704"/>
          </a:xfrm>
          <a:prstGeom prst="flowChartAlternateProcess">
            <a:avLst/>
          </a:prstGeom>
          <a:solidFill>
            <a:schemeClr val="tx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-1692696" y="5733256"/>
            <a:ext cx="12457384" cy="914400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Минус 8"/>
          <p:cNvSpPr/>
          <p:nvPr/>
        </p:nvSpPr>
        <p:spPr>
          <a:xfrm>
            <a:off x="8229600" y="6165304"/>
            <a:ext cx="914400" cy="576064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Минус 9"/>
          <p:cNvSpPr/>
          <p:nvPr/>
        </p:nvSpPr>
        <p:spPr>
          <a:xfrm>
            <a:off x="6300192" y="6165304"/>
            <a:ext cx="914400" cy="576064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Минус 10"/>
          <p:cNvSpPr/>
          <p:nvPr/>
        </p:nvSpPr>
        <p:spPr>
          <a:xfrm>
            <a:off x="4139952" y="6165304"/>
            <a:ext cx="914400" cy="504056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Минус 11"/>
          <p:cNvSpPr/>
          <p:nvPr/>
        </p:nvSpPr>
        <p:spPr>
          <a:xfrm>
            <a:off x="2051720" y="6165304"/>
            <a:ext cx="914400" cy="504056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Минус 12"/>
          <p:cNvSpPr/>
          <p:nvPr/>
        </p:nvSpPr>
        <p:spPr>
          <a:xfrm>
            <a:off x="107504" y="6165304"/>
            <a:ext cx="914400" cy="504056"/>
          </a:xfrm>
          <a:prstGeom prst="mathMinus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гудок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452320" y="3326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106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5661248"/>
            <a:ext cx="9144000" cy="119675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олнце 3"/>
          <p:cNvSpPr/>
          <p:nvPr/>
        </p:nvSpPr>
        <p:spPr>
          <a:xfrm>
            <a:off x="7092280" y="404664"/>
            <a:ext cx="1274440" cy="1224136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блако 4"/>
          <p:cNvSpPr/>
          <p:nvPr/>
        </p:nvSpPr>
        <p:spPr>
          <a:xfrm>
            <a:off x="2843808" y="404664"/>
            <a:ext cx="720080" cy="77038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блако 5"/>
          <p:cNvSpPr/>
          <p:nvPr/>
        </p:nvSpPr>
        <p:spPr>
          <a:xfrm>
            <a:off x="5220072" y="332656"/>
            <a:ext cx="720080" cy="72008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блако 6"/>
          <p:cNvSpPr/>
          <p:nvPr/>
        </p:nvSpPr>
        <p:spPr>
          <a:xfrm>
            <a:off x="3923928" y="980728"/>
            <a:ext cx="914400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1331640" y="764704"/>
            <a:ext cx="792088" cy="79208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 l="5721" t="11527" r="75919" b="69236"/>
          <a:stretch>
            <a:fillRect/>
          </a:stretch>
        </p:blipFill>
        <p:spPr bwMode="auto">
          <a:xfrm>
            <a:off x="4067944" y="2924944"/>
            <a:ext cx="1224136" cy="72008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0" name="Равнобедренный треугольник 9"/>
          <p:cNvSpPr/>
          <p:nvPr/>
        </p:nvSpPr>
        <p:spPr>
          <a:xfrm>
            <a:off x="3995936" y="3356992"/>
            <a:ext cx="144016" cy="2376264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знак завершения 10"/>
          <p:cNvSpPr/>
          <p:nvPr/>
        </p:nvSpPr>
        <p:spPr>
          <a:xfrm>
            <a:off x="3059832" y="5517232"/>
            <a:ext cx="5940152" cy="144016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знак завершения 11"/>
          <p:cNvSpPr/>
          <p:nvPr/>
        </p:nvSpPr>
        <p:spPr>
          <a:xfrm>
            <a:off x="8229600" y="5661248"/>
            <a:ext cx="914400" cy="72008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7020272" y="5661248"/>
            <a:ext cx="914400" cy="72008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знак завершения 13"/>
          <p:cNvSpPr/>
          <p:nvPr/>
        </p:nvSpPr>
        <p:spPr>
          <a:xfrm>
            <a:off x="5652120" y="5661248"/>
            <a:ext cx="914400" cy="72008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знак завершения 14"/>
          <p:cNvSpPr/>
          <p:nvPr/>
        </p:nvSpPr>
        <p:spPr>
          <a:xfrm>
            <a:off x="4499992" y="5661248"/>
            <a:ext cx="914400" cy="72008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5" name="Picture 3" descr="C:\Users\user\Downloads\clp598103.jpg"/>
          <p:cNvPicPr>
            <a:picLocks noChangeAspect="1" noChangeArrowheads="1"/>
          </p:cNvPicPr>
          <p:nvPr/>
        </p:nvPicPr>
        <p:blipFill>
          <a:blip r:embed="rId3" cstate="print"/>
          <a:srcRect l="64040" t="53333" r="-5" b="1697"/>
          <a:stretch>
            <a:fillRect/>
          </a:stretch>
        </p:blipFill>
        <p:spPr bwMode="auto">
          <a:xfrm>
            <a:off x="467544" y="1844824"/>
            <a:ext cx="2736304" cy="3816424"/>
          </a:xfrm>
          <a:prstGeom prst="rect">
            <a:avLst/>
          </a:prstGeom>
          <a:noFill/>
        </p:spPr>
      </p:pic>
      <p:pic>
        <p:nvPicPr>
          <p:cNvPr id="3076" name="Picture 4" descr="C:\Users\user\Downloads\neznaika.jpg"/>
          <p:cNvPicPr>
            <a:picLocks noChangeAspect="1" noChangeArrowheads="1"/>
          </p:cNvPicPr>
          <p:nvPr/>
        </p:nvPicPr>
        <p:blipFill>
          <a:blip r:embed="rId4" cstate="print"/>
          <a:srcRect l="71897" t="71909" r="2425" b="5306"/>
          <a:stretch>
            <a:fillRect/>
          </a:stretch>
        </p:blipFill>
        <p:spPr bwMode="auto">
          <a:xfrm>
            <a:off x="6228184" y="3212976"/>
            <a:ext cx="1872208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parovozik.iz.romashkova.0-05-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548680"/>
            <a:ext cx="8061547" cy="5976664"/>
          </a:xfrm>
          <a:prstGeom prst="rect">
            <a:avLst/>
          </a:prstGeom>
          <a:noFill/>
        </p:spPr>
      </p:pic>
      <p:pic>
        <p:nvPicPr>
          <p:cNvPr id="4" name="пребыти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32440" y="33265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9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42440" t="12200" b="57560"/>
          <a:stretch>
            <a:fillRect/>
          </a:stretch>
        </p:blipFill>
        <p:spPr bwMode="auto">
          <a:xfrm>
            <a:off x="611560" y="2276872"/>
            <a:ext cx="2952328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0" y="5445224"/>
            <a:ext cx="9144000" cy="127444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 l="5721" t="11527" r="75919" b="69236"/>
          <a:stretch>
            <a:fillRect/>
          </a:stretch>
        </p:blipFill>
        <p:spPr bwMode="auto">
          <a:xfrm>
            <a:off x="4139952" y="2420888"/>
            <a:ext cx="1224136" cy="72008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Равнобедренный треугольник 4"/>
          <p:cNvSpPr/>
          <p:nvPr/>
        </p:nvSpPr>
        <p:spPr>
          <a:xfrm>
            <a:off x="4067944" y="3140968"/>
            <a:ext cx="144016" cy="2376264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 rot="3737398">
            <a:off x="6876019" y="1063975"/>
            <a:ext cx="504056" cy="79208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3491880" y="1124744"/>
            <a:ext cx="648072" cy="57606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лако 9"/>
          <p:cNvSpPr/>
          <p:nvPr/>
        </p:nvSpPr>
        <p:spPr>
          <a:xfrm>
            <a:off x="5076056" y="692696"/>
            <a:ext cx="914400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блако 10"/>
          <p:cNvSpPr/>
          <p:nvPr/>
        </p:nvSpPr>
        <p:spPr>
          <a:xfrm>
            <a:off x="5940152" y="1988840"/>
            <a:ext cx="648072" cy="57606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лако 11"/>
          <p:cNvSpPr/>
          <p:nvPr/>
        </p:nvSpPr>
        <p:spPr>
          <a:xfrm>
            <a:off x="1187624" y="404664"/>
            <a:ext cx="914400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блако 12"/>
          <p:cNvSpPr/>
          <p:nvPr/>
        </p:nvSpPr>
        <p:spPr>
          <a:xfrm>
            <a:off x="8100392" y="1988840"/>
            <a:ext cx="648072" cy="43204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олнце 13"/>
          <p:cNvSpPr/>
          <p:nvPr/>
        </p:nvSpPr>
        <p:spPr>
          <a:xfrm>
            <a:off x="7740352" y="476672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знак завершения 15"/>
          <p:cNvSpPr/>
          <p:nvPr/>
        </p:nvSpPr>
        <p:spPr>
          <a:xfrm>
            <a:off x="3599384" y="5373216"/>
            <a:ext cx="5797152" cy="72008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знак завершения 16"/>
          <p:cNvSpPr/>
          <p:nvPr/>
        </p:nvSpPr>
        <p:spPr>
          <a:xfrm flipV="1">
            <a:off x="7956376" y="5445224"/>
            <a:ext cx="914400" cy="72008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знак завершения 17"/>
          <p:cNvSpPr/>
          <p:nvPr/>
        </p:nvSpPr>
        <p:spPr>
          <a:xfrm>
            <a:off x="6660232" y="5445224"/>
            <a:ext cx="914400" cy="72008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знак завершения 18"/>
          <p:cNvSpPr/>
          <p:nvPr/>
        </p:nvSpPr>
        <p:spPr>
          <a:xfrm>
            <a:off x="5508104" y="5445225"/>
            <a:ext cx="914400" cy="72008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знак завершения 19"/>
          <p:cNvSpPr/>
          <p:nvPr/>
        </p:nvSpPr>
        <p:spPr>
          <a:xfrm>
            <a:off x="3995936" y="5445224"/>
            <a:ext cx="914400" cy="72008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1506" name="Picture 2" descr="http://ten2x5.narod.ru/sunduk/neznaika.jpg"/>
          <p:cNvPicPr>
            <a:picLocks noChangeAspect="1" noChangeArrowheads="1"/>
          </p:cNvPicPr>
          <p:nvPr/>
        </p:nvPicPr>
        <p:blipFill>
          <a:blip r:embed="rId4" cstate="print"/>
          <a:srcRect t="-9" r="75778" b="75140"/>
          <a:stretch>
            <a:fillRect/>
          </a:stretch>
        </p:blipFill>
        <p:spPr bwMode="auto">
          <a:xfrm>
            <a:off x="5436096" y="2852936"/>
            <a:ext cx="1872208" cy="252028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imgpreview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887665">
            <a:off x="577385" y="652048"/>
            <a:ext cx="3354636" cy="2955369"/>
          </a:xfrm>
          <a:prstGeom prst="rect">
            <a:avLst/>
          </a:prstGeom>
          <a:noFill/>
        </p:spPr>
      </p:pic>
      <p:pic>
        <p:nvPicPr>
          <p:cNvPr id="5126" name="Picture 6" descr="C:\Users\user\Downloads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64094">
            <a:off x="4980384" y="666788"/>
            <a:ext cx="3665862" cy="3165681"/>
          </a:xfrm>
          <a:prstGeom prst="rect">
            <a:avLst/>
          </a:prstGeom>
          <a:noFill/>
        </p:spPr>
      </p:pic>
      <p:pic>
        <p:nvPicPr>
          <p:cNvPr id="5127" name="Picture 7" descr="C:\Users\user\Downloads\978bf6bae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676355">
            <a:off x="1234658" y="3907236"/>
            <a:ext cx="3169147" cy="2387424"/>
          </a:xfrm>
          <a:prstGeom prst="rect">
            <a:avLst/>
          </a:prstGeom>
          <a:noFill/>
        </p:spPr>
      </p:pic>
      <p:pic>
        <p:nvPicPr>
          <p:cNvPr id="5130" name="Picture 10" descr="C:\Users\user\Downloads\23.jpg"/>
          <p:cNvPicPr>
            <a:picLocks noChangeAspect="1" noChangeArrowheads="1"/>
          </p:cNvPicPr>
          <p:nvPr/>
        </p:nvPicPr>
        <p:blipFill>
          <a:blip r:embed="rId5" cstate="print"/>
          <a:srcRect l="65318" t="1294" r="3901" b="68234"/>
          <a:stretch>
            <a:fillRect/>
          </a:stretch>
        </p:blipFill>
        <p:spPr bwMode="auto">
          <a:xfrm rot="864052">
            <a:off x="5186150" y="4383488"/>
            <a:ext cx="3069341" cy="20358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548665">
            <a:off x="1394390" y="4016674"/>
            <a:ext cx="2225141" cy="1968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C:\Users\user\Downloads\imgpreview (6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60274">
            <a:off x="355291" y="1455806"/>
            <a:ext cx="1952625" cy="1857375"/>
          </a:xfrm>
          <a:prstGeom prst="rect">
            <a:avLst/>
          </a:prstGeom>
          <a:noFill/>
        </p:spPr>
      </p:pic>
      <p:pic>
        <p:nvPicPr>
          <p:cNvPr id="6151" name="Picture 7" descr="C:\Users\user\Downloads\0010-010-Transport-vodnyj.jpg"/>
          <p:cNvPicPr>
            <a:picLocks noChangeAspect="1" noChangeArrowheads="1"/>
          </p:cNvPicPr>
          <p:nvPr/>
        </p:nvPicPr>
        <p:blipFill>
          <a:blip r:embed="rId4" cstate="print"/>
          <a:srcRect l="8990" t="21575" r="10104" b="6508"/>
          <a:stretch>
            <a:fillRect/>
          </a:stretch>
        </p:blipFill>
        <p:spPr bwMode="auto">
          <a:xfrm rot="1042534">
            <a:off x="4870433" y="3563602"/>
            <a:ext cx="3240360" cy="2572834"/>
          </a:xfrm>
          <a:prstGeom prst="rect">
            <a:avLst/>
          </a:prstGeom>
          <a:noFill/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5" cstate="print"/>
          <a:srcRect l="2244" t="910" r="65318" b="66831"/>
          <a:stretch>
            <a:fillRect/>
          </a:stretch>
        </p:blipFill>
        <p:spPr bwMode="auto">
          <a:xfrm>
            <a:off x="2843808" y="764704"/>
            <a:ext cx="3268537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Picture 10" descr="C:\Users\user\Downloads\81.jpg"/>
          <p:cNvPicPr>
            <a:picLocks noChangeAspect="1" noChangeArrowheads="1"/>
          </p:cNvPicPr>
          <p:nvPr/>
        </p:nvPicPr>
        <p:blipFill>
          <a:blip r:embed="rId6" cstate="print"/>
          <a:srcRect l="52541" t="7838" r="9342" b="60786"/>
          <a:stretch>
            <a:fillRect/>
          </a:stretch>
        </p:blipFill>
        <p:spPr bwMode="auto">
          <a:xfrm rot="786698">
            <a:off x="6588224" y="692696"/>
            <a:ext cx="2160240" cy="2304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 l="65318" t="31766" r="2849" b="34572"/>
          <a:stretch>
            <a:fillRect/>
          </a:stretch>
        </p:blipFill>
        <p:spPr bwMode="auto">
          <a:xfrm rot="752489">
            <a:off x="5580112" y="565297"/>
            <a:ext cx="3024336" cy="2791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C:\Users\user\Downloads\bmw-3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830540">
            <a:off x="720030" y="610030"/>
            <a:ext cx="4104456" cy="2736304"/>
          </a:xfrm>
          <a:prstGeom prst="rect">
            <a:avLst/>
          </a:prstGeom>
          <a:noFill/>
        </p:spPr>
      </p:pic>
      <p:pic>
        <p:nvPicPr>
          <p:cNvPr id="7174" name="Picture 6" descr="C:\Users\user\Downloads\d728c82c56eb0815d67c8effa988fdd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56271">
            <a:off x="5315593" y="4076039"/>
            <a:ext cx="3430503" cy="2240547"/>
          </a:xfrm>
          <a:prstGeom prst="rect">
            <a:avLst/>
          </a:prstGeom>
          <a:noFill/>
        </p:spPr>
      </p:pic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2" cstate="print"/>
          <a:srcRect l="2703" t="33662" r="66219" b="34079"/>
          <a:stretch>
            <a:fillRect/>
          </a:stretch>
        </p:blipFill>
        <p:spPr bwMode="auto">
          <a:xfrm rot="20546572">
            <a:off x="738816" y="3954463"/>
            <a:ext cx="3801950" cy="2385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ownloads\clp598103.jpg"/>
          <p:cNvPicPr>
            <a:picLocks noChangeAspect="1" noChangeArrowheads="1"/>
          </p:cNvPicPr>
          <p:nvPr/>
        </p:nvPicPr>
        <p:blipFill>
          <a:blip r:embed="rId2" cstate="print"/>
          <a:srcRect l="30361" t="66355" r="35482" b="4132"/>
          <a:stretch>
            <a:fillRect/>
          </a:stretch>
        </p:blipFill>
        <p:spPr bwMode="auto">
          <a:xfrm>
            <a:off x="467544" y="1412776"/>
            <a:ext cx="2160240" cy="410445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5445224"/>
            <a:ext cx="9144000" cy="127444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5721" t="11527" r="75919" b="69236"/>
          <a:stretch>
            <a:fillRect/>
          </a:stretch>
        </p:blipFill>
        <p:spPr bwMode="auto">
          <a:xfrm>
            <a:off x="3995936" y="2348880"/>
            <a:ext cx="1224136" cy="72008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Равнобедренный треугольник 4"/>
          <p:cNvSpPr/>
          <p:nvPr/>
        </p:nvSpPr>
        <p:spPr>
          <a:xfrm>
            <a:off x="3995936" y="3068960"/>
            <a:ext cx="144016" cy="2376264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лнце 5"/>
          <p:cNvSpPr/>
          <p:nvPr/>
        </p:nvSpPr>
        <p:spPr>
          <a:xfrm>
            <a:off x="6012160" y="404664"/>
            <a:ext cx="914400" cy="914400"/>
          </a:xfrm>
          <a:prstGeom prst="sun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знак завершения 6"/>
          <p:cNvSpPr/>
          <p:nvPr/>
        </p:nvSpPr>
        <p:spPr>
          <a:xfrm>
            <a:off x="2411760" y="5373216"/>
            <a:ext cx="6732240" cy="72008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1907704" y="980728"/>
            <a:ext cx="914400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блако 8"/>
          <p:cNvSpPr/>
          <p:nvPr/>
        </p:nvSpPr>
        <p:spPr>
          <a:xfrm>
            <a:off x="5076056" y="692696"/>
            <a:ext cx="914400" cy="914400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блако 9"/>
          <p:cNvSpPr/>
          <p:nvPr/>
        </p:nvSpPr>
        <p:spPr>
          <a:xfrm>
            <a:off x="5940152" y="1988840"/>
            <a:ext cx="648072" cy="57606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блако 10"/>
          <p:cNvSpPr/>
          <p:nvPr/>
        </p:nvSpPr>
        <p:spPr>
          <a:xfrm>
            <a:off x="7668344" y="764704"/>
            <a:ext cx="648072" cy="432048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блако 11"/>
          <p:cNvSpPr/>
          <p:nvPr/>
        </p:nvSpPr>
        <p:spPr>
          <a:xfrm>
            <a:off x="3491880" y="1124744"/>
            <a:ext cx="648072" cy="576064"/>
          </a:xfrm>
          <a:prstGeom prst="cloud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Блок-схема: знак завершения 12"/>
          <p:cNvSpPr/>
          <p:nvPr/>
        </p:nvSpPr>
        <p:spPr>
          <a:xfrm flipV="1">
            <a:off x="7956376" y="5445224"/>
            <a:ext cx="914400" cy="72008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знак завершения 13"/>
          <p:cNvSpPr/>
          <p:nvPr/>
        </p:nvSpPr>
        <p:spPr>
          <a:xfrm flipV="1">
            <a:off x="6732240" y="5445224"/>
            <a:ext cx="914400" cy="72008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Блок-схема: знак завершения 14"/>
          <p:cNvSpPr/>
          <p:nvPr/>
        </p:nvSpPr>
        <p:spPr>
          <a:xfrm flipV="1">
            <a:off x="5436096" y="5445224"/>
            <a:ext cx="914400" cy="72008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знак завершения 15"/>
          <p:cNvSpPr/>
          <p:nvPr/>
        </p:nvSpPr>
        <p:spPr>
          <a:xfrm>
            <a:off x="3995936" y="5445224"/>
            <a:ext cx="914400" cy="72008"/>
          </a:xfrm>
          <a:prstGeom prst="flowChartTermina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1" descr="C:\Users\user\Downloads\neznaika.jpg"/>
          <p:cNvPicPr>
            <a:picLocks noChangeAspect="1" noChangeArrowheads="1"/>
          </p:cNvPicPr>
          <p:nvPr/>
        </p:nvPicPr>
        <p:blipFill>
          <a:blip r:embed="rId4" cstate="print"/>
          <a:srcRect l="77124" t="49699" r="5682" b="30720"/>
          <a:stretch>
            <a:fillRect/>
          </a:stretch>
        </p:blipFill>
        <p:spPr bwMode="auto">
          <a:xfrm>
            <a:off x="5940152" y="3140968"/>
            <a:ext cx="1584176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1265</TotalTime>
  <Words>17</Words>
  <Application>Microsoft Office PowerPoint</Application>
  <PresentationFormat>Экран (4:3)</PresentationFormat>
  <Paragraphs>6</Paragraphs>
  <Slides>21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Поток</vt:lpstr>
      <vt:lpstr> Презентация к занятию в старшей группе по теме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Юлия</cp:lastModifiedBy>
  <cp:revision>121</cp:revision>
  <dcterms:created xsi:type="dcterms:W3CDTF">2014-11-08T08:49:52Z</dcterms:created>
  <dcterms:modified xsi:type="dcterms:W3CDTF">2015-02-07T10:36:33Z</dcterms:modified>
</cp:coreProperties>
</file>