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C0ED5C-C8D9-4E64-A574-A9D7CB7CB9C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6E99D5-6643-4861-B835-8F56BF02AF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7" y="188640"/>
            <a:ext cx="6931104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чтения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712879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7344816" cy="5040560"/>
          </a:xfrm>
        </p:spPr>
      </p:pic>
    </p:spTree>
    <p:extLst>
      <p:ext uri="{BB962C8B-B14F-4D97-AF65-F5344CB8AC3E}">
        <p14:creationId xmlns:p14="http://schemas.microsoft.com/office/powerpoint/2010/main" val="199120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1305719"/>
            <a:ext cx="6000750" cy="4838700"/>
          </a:xfrm>
        </p:spPr>
      </p:pic>
    </p:spTree>
    <p:extLst>
      <p:ext uri="{BB962C8B-B14F-4D97-AF65-F5344CB8AC3E}">
        <p14:creationId xmlns:p14="http://schemas.microsoft.com/office/powerpoint/2010/main" val="41979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7920880" cy="4968552"/>
          </a:xfrm>
        </p:spPr>
      </p:pic>
    </p:spTree>
    <p:extLst>
      <p:ext uri="{BB962C8B-B14F-4D97-AF65-F5344CB8AC3E}">
        <p14:creationId xmlns:p14="http://schemas.microsoft.com/office/powerpoint/2010/main" val="21302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1459706"/>
            <a:ext cx="6343650" cy="4457700"/>
          </a:xfrm>
        </p:spPr>
      </p:pic>
    </p:spTree>
    <p:extLst>
      <p:ext uri="{BB962C8B-B14F-4D97-AF65-F5344CB8AC3E}">
        <p14:creationId xmlns:p14="http://schemas.microsoft.com/office/powerpoint/2010/main" val="829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18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981075"/>
            <a:ext cx="7124700" cy="5343525"/>
          </a:xfrm>
        </p:spPr>
      </p:pic>
    </p:spTree>
    <p:extLst>
      <p:ext uri="{BB962C8B-B14F-4D97-AF65-F5344CB8AC3E}">
        <p14:creationId xmlns:p14="http://schemas.microsoft.com/office/powerpoint/2010/main" val="14801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46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5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Караси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Си-си-си, си-си-си – </a:t>
            </a:r>
          </a:p>
          <a:p>
            <a:pPr marL="0" indent="0" algn="ctr">
              <a:buNone/>
            </a:pPr>
            <a:r>
              <a:rPr lang="ru-RU" sz="3200" dirty="0"/>
              <a:t>В водоёме караси.</a:t>
            </a:r>
          </a:p>
          <a:p>
            <a:pPr marL="0" indent="0" algn="ctr">
              <a:buNone/>
            </a:pPr>
            <a:r>
              <a:rPr lang="ru-RU" sz="3200" dirty="0" err="1"/>
              <a:t>Ся-ся-ся</a:t>
            </a:r>
            <a:r>
              <a:rPr lang="ru-RU" sz="3200" dirty="0"/>
              <a:t>, </a:t>
            </a:r>
            <a:r>
              <a:rPr lang="ru-RU" sz="3200" dirty="0" err="1"/>
              <a:t>ся-ся-ся</a:t>
            </a:r>
            <a:r>
              <a:rPr lang="ru-RU" sz="3200" dirty="0"/>
              <a:t> – </a:t>
            </a:r>
          </a:p>
          <a:p>
            <a:pPr marL="0" indent="0" algn="ctr">
              <a:buNone/>
            </a:pPr>
            <a:r>
              <a:rPr lang="ru-RU" sz="3200" dirty="0"/>
              <a:t>Вот поймать бы карася!</a:t>
            </a:r>
          </a:p>
          <a:p>
            <a:pPr marL="0" indent="0" algn="ctr">
              <a:buNone/>
            </a:pPr>
            <a:r>
              <a:rPr lang="ru-RU" sz="3200" dirty="0"/>
              <a:t>Се-се-се, се-се-се – </a:t>
            </a:r>
          </a:p>
          <a:p>
            <a:pPr marL="0" indent="0" algn="ctr">
              <a:buNone/>
            </a:pPr>
            <a:r>
              <a:rPr lang="ru-RU" sz="3200" dirty="0"/>
              <a:t>Карасей ловили все.</a:t>
            </a:r>
          </a:p>
          <a:p>
            <a:pPr marL="0" indent="0" algn="ctr">
              <a:buNone/>
            </a:pPr>
            <a:r>
              <a:rPr lang="ru-RU" sz="3200" dirty="0" err="1"/>
              <a:t>Ся-ся-ся</a:t>
            </a:r>
            <a:r>
              <a:rPr lang="ru-RU" sz="3200" dirty="0"/>
              <a:t>, </a:t>
            </a:r>
            <a:r>
              <a:rPr lang="ru-RU" sz="3200" dirty="0" err="1"/>
              <a:t>ся-ся-ся</a:t>
            </a:r>
            <a:r>
              <a:rPr lang="ru-RU" sz="3200" dirty="0"/>
              <a:t> – </a:t>
            </a:r>
          </a:p>
          <a:p>
            <a:pPr marL="0" indent="0" algn="ctr">
              <a:buNone/>
            </a:pPr>
            <a:r>
              <a:rPr lang="ru-RU" sz="3200" dirty="0"/>
              <a:t>Не поймали карася.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49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59" y="1125538"/>
            <a:ext cx="6932082" cy="5199062"/>
          </a:xfrm>
        </p:spPr>
      </p:pic>
    </p:spTree>
    <p:extLst>
      <p:ext uri="{BB962C8B-B14F-4D97-AF65-F5344CB8AC3E}">
        <p14:creationId xmlns:p14="http://schemas.microsoft.com/office/powerpoint/2010/main" val="348197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делать хорошо и не </a:t>
            </a:r>
            <a:r>
              <a:rPr lang="ru-RU" sz="8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плохо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8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7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63" y="981075"/>
            <a:ext cx="4036661" cy="5343525"/>
          </a:xfrm>
        </p:spPr>
      </p:pic>
    </p:spTree>
    <p:extLst>
      <p:ext uri="{BB962C8B-B14F-4D97-AF65-F5344CB8AC3E}">
        <p14:creationId xmlns:p14="http://schemas.microsoft.com/office/powerpoint/2010/main" val="14090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</a:t>
            </a:r>
          </a:p>
          <a:p>
            <a:pPr marL="0" indent="0" algn="ctr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Рыцари</a:t>
            </a:r>
            <a:endParaRPr lang="ru-RU" sz="9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9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Агния Барто</a:t>
            </a:r>
          </a:p>
          <a:p>
            <a:pPr marL="0" indent="0" algn="ctr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«Рыцари»</a:t>
            </a:r>
            <a:endParaRPr lang="ru-RU" sz="9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5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5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Николай Иванович Сладков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556792"/>
            <a:ext cx="3566889" cy="4608512"/>
          </a:xfrm>
        </p:spPr>
      </p:pic>
    </p:spTree>
    <p:extLst>
      <p:ext uri="{BB962C8B-B14F-4D97-AF65-F5344CB8AC3E}">
        <p14:creationId xmlns:p14="http://schemas.microsoft.com/office/powerpoint/2010/main" val="212748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57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Урок чтения</vt:lpstr>
      <vt:lpstr>Караси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Николай Иванович Сладков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чтения</dc:title>
  <dc:creator>Admin</dc:creator>
  <cp:lastModifiedBy>Дмитрий Каленюк</cp:lastModifiedBy>
  <cp:revision>18</cp:revision>
  <dcterms:created xsi:type="dcterms:W3CDTF">2014-03-04T16:18:33Z</dcterms:created>
  <dcterms:modified xsi:type="dcterms:W3CDTF">2014-12-15T11:20:10Z</dcterms:modified>
</cp:coreProperties>
</file>